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257" r:id="rId3"/>
    <p:sldId id="258" r:id="rId4"/>
    <p:sldId id="260" r:id="rId5"/>
    <p:sldId id="259" r:id="rId6"/>
    <p:sldId id="262" r:id="rId7"/>
    <p:sldId id="263" r:id="rId8"/>
    <p:sldId id="264" r:id="rId9"/>
    <p:sldId id="265" r:id="rId10"/>
    <p:sldId id="266" r:id="rId11"/>
    <p:sldId id="268" r:id="rId12"/>
    <p:sldId id="299" r:id="rId13"/>
    <p:sldId id="267" r:id="rId14"/>
    <p:sldId id="269" r:id="rId15"/>
    <p:sldId id="270" r:id="rId16"/>
    <p:sldId id="271" r:id="rId17"/>
    <p:sldId id="276" r:id="rId18"/>
    <p:sldId id="291" r:id="rId19"/>
    <p:sldId id="292" r:id="rId20"/>
    <p:sldId id="293" r:id="rId21"/>
    <p:sldId id="294" r:id="rId22"/>
    <p:sldId id="272" r:id="rId23"/>
    <p:sldId id="274" r:id="rId24"/>
    <p:sldId id="275" r:id="rId25"/>
    <p:sldId id="295" r:id="rId26"/>
    <p:sldId id="296" r:id="rId27"/>
    <p:sldId id="297" r:id="rId28"/>
    <p:sldId id="277" r:id="rId29"/>
    <p:sldId id="300" r:id="rId30"/>
    <p:sldId id="301" r:id="rId31"/>
    <p:sldId id="302" r:id="rId32"/>
    <p:sldId id="303" r:id="rId33"/>
    <p:sldId id="304" r:id="rId34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113A9D2-9D6B-4929-AA2D-F23B5EE8CBE7}" styleName="테마 스타일 2 - 강조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테마 스타일 2 - 강조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테마 스타일 1 - 강조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8D230F3-CF80-4859-8CE7-A43EE81993B5}" styleName="밝은 스타일 1 - 강조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E3FDE45-AF77-4B5C-9715-49D594BDF05E}" styleName="밝은 스타일 1 - 강조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밝은 스타일 2 - 강조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12C8C85-51F0-491E-9774-3900AFEF0FD7}" styleName="밝은 스타일 2 - 강조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A111915-BE36-4E01-A7E5-04B1672EAD32}" styleName="밝은 스타일 2 - 강조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7292A2E-F333-43FB-9621-5CBBE7FDCDCB}" styleName="밝은 스타일 2 - 강조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F2DE63D5-997A-4646-A377-4702673A728D}" styleName="밝은 스타일 2 - 강조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9012ECD-51FC-41F1-AA8D-1B2483CD663E}" styleName="밝은 스타일 2 - 강조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E9639D4-E3E2-4D34-9284-5A2195B3D0D7}" styleName="밝은 스타일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8A107856-5554-42FB-B03E-39F5DBC370BA}" styleName="보통 스타일 4 - 강조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85BE263C-DBD7-4A20-BB59-AAB30ACAA65A}" styleName="보통 스타일 3 - 강조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보통 스타일 3 - 강조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보통 스타일 3 - 강조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EC20E35-A176-4012-BC5E-935CFFF8708E}" styleName="보통 스타일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B344D84-9AFB-497E-A393-DC336BA19D2E}" styleName="보통 스타일 3 - 강조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492" autoAdjust="0"/>
  </p:normalViewPr>
  <p:slideViewPr>
    <p:cSldViewPr>
      <p:cViewPr>
        <p:scale>
          <a:sx n="77" d="100"/>
          <a:sy n="77" d="100"/>
        </p:scale>
        <p:origin x="-1176" y="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AF637B-FC48-4B19-972B-2467A16E785C}" type="datetimeFigureOut">
              <a:rPr lang="ko-KR" altLang="en-US" smtClean="0"/>
              <a:pPr/>
              <a:t>2012-10-09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663A14-F8FA-42C4-834B-7B7BF959769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663A14-F8FA-42C4-834B-7B7BF959769C}" type="slidenum">
              <a:rPr lang="ko-KR" altLang="en-US" smtClean="0"/>
              <a:pPr/>
              <a:t>7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37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0C497-F34F-4E39-A9FE-0ABF2040158A}" type="datetime1">
              <a:rPr lang="ko-KR" altLang="en-US" smtClean="0"/>
              <a:t>2012-10-09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6BEC3-A961-4907-A6D5-0C26D67E02A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AA651-8697-4C09-81BF-4475177E6691}" type="datetime1">
              <a:rPr lang="ko-KR" altLang="en-US" smtClean="0"/>
              <a:t>2012-10-09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6BEC3-A961-4907-A6D5-0C26D67E02A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181850" y="274650"/>
            <a:ext cx="222885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95303" y="274650"/>
            <a:ext cx="653415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58970-D0F8-407F-81CF-53F1AA588C43}" type="datetime1">
              <a:rPr lang="ko-KR" altLang="en-US" smtClean="0"/>
              <a:t>2012-10-09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6BEC3-A961-4907-A6D5-0C26D67E02A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DAAEC-191A-4B10-95AD-4D09883F50E3}" type="datetime1">
              <a:rPr lang="ko-KR" altLang="en-US" smtClean="0"/>
              <a:t>2012-10-09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6BEC3-A961-4907-A6D5-0C26D67E02A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1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278DF-D69C-4AEC-BB0C-3777B3CDD62E}" type="datetime1">
              <a:rPr lang="ko-KR" altLang="en-US" smtClean="0"/>
              <a:t>2012-10-09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6BEC3-A961-4907-A6D5-0C26D67E02A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95300" y="1600206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029200" y="1600206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F1700-E48F-4551-8C34-B1C66DFF684D}" type="datetime1">
              <a:rPr lang="ko-KR" altLang="en-US" smtClean="0"/>
              <a:t>2012-10-09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6BEC3-A961-4907-A6D5-0C26D67E02A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1017F-DFC1-45EC-95CC-A0AA4CB8F199}" type="datetime1">
              <a:rPr lang="ko-KR" altLang="en-US" smtClean="0"/>
              <a:t>2012-10-09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6BEC3-A961-4907-A6D5-0C26D67E02A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619B6-152A-4AEF-BA79-F2FC52948718}" type="datetime1">
              <a:rPr lang="ko-KR" altLang="en-US" smtClean="0"/>
              <a:t>2012-10-09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6BEC3-A961-4907-A6D5-0C26D67E02A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E3778-B2B4-4E43-80DE-0182A2011F6D}" type="datetime1">
              <a:rPr lang="ko-KR" altLang="en-US" smtClean="0"/>
              <a:t>2012-10-09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6BEC3-A961-4907-A6D5-0C26D67E02A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1" y="27306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B1FAB-D3C1-40D2-889D-41E07A0836C0}" type="datetime1">
              <a:rPr lang="ko-KR" altLang="en-US" smtClean="0"/>
              <a:t>2012-10-09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6BEC3-A961-4907-A6D5-0C26D67E02A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4350A-9DCC-4EAA-88CE-2D4E5CA7B27D}" type="datetime1">
              <a:rPr lang="ko-KR" altLang="en-US" smtClean="0"/>
              <a:t>2012-10-09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6BEC3-A961-4907-A6D5-0C26D67E02A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6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310693-A959-486D-8098-0C46F1B8E00D}" type="datetime1">
              <a:rPr lang="ko-KR" altLang="en-US" smtClean="0"/>
              <a:t>2012-10-09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6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6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56BEC3-A961-4907-A6D5-0C26D67E02A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6BEC3-A961-4907-A6D5-0C26D67E02A8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14283" y="857232"/>
            <a:ext cx="8643998" cy="5000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Cue-Sheet  - 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오전경기</a:t>
            </a:r>
            <a:endParaRPr lang="ko-KR" altLang="en-US" dirty="0">
              <a:ea typeface="나눔고딕 ExtraBold"/>
            </a:endParaRPr>
          </a:p>
        </p:txBody>
      </p:sp>
      <p:cxnSp>
        <p:nvCxnSpPr>
          <p:cNvPr id="3" name="직선 연결선 2"/>
          <p:cNvCxnSpPr/>
          <p:nvPr/>
        </p:nvCxnSpPr>
        <p:spPr>
          <a:xfrm>
            <a:off x="214852" y="714356"/>
            <a:ext cx="8640960" cy="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42849" y="358306"/>
            <a:ext cx="6552728" cy="327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en-US" altLang="ko-KR" dirty="0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나눔고딕 ExtraBold" pitchFamily="50" charset="-127"/>
                <a:ea typeface="나눔고딕 ExtraBold" pitchFamily="50" charset="-127"/>
              </a:rPr>
              <a:t>01_ </a:t>
            </a:r>
            <a:r>
              <a:rPr lang="ko-KR" altLang="en-US" dirty="0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나눔고딕 ExtraBold" pitchFamily="50" charset="-127"/>
                <a:ea typeface="나눔고딕 ExtraBold" pitchFamily="50" charset="-127"/>
              </a:rPr>
              <a:t>오전 게임</a:t>
            </a:r>
            <a:endParaRPr lang="ko-KR" altLang="en-US" dirty="0">
              <a:gradFill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5400000" scaled="0"/>
              </a:gradFill>
              <a:latin typeface="나눔고딕 ExtraBold" pitchFamily="50" charset="-127"/>
              <a:ea typeface="나눔고딕 ExtraBold" pitchFamily="50" charset="-127"/>
            </a:endParaRPr>
          </a:p>
        </p:txBody>
      </p:sp>
      <p:cxnSp>
        <p:nvCxnSpPr>
          <p:cNvPr id="5" name="직선 연결선 4"/>
          <p:cNvCxnSpPr/>
          <p:nvPr/>
        </p:nvCxnSpPr>
        <p:spPr>
          <a:xfrm>
            <a:off x="214852" y="214290"/>
            <a:ext cx="8640960" cy="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표 5"/>
          <p:cNvGraphicFramePr>
            <a:graphicFrameLocks noGrp="1"/>
          </p:cNvGraphicFramePr>
          <p:nvPr/>
        </p:nvGraphicFramePr>
        <p:xfrm>
          <a:off x="214286" y="1571620"/>
          <a:ext cx="8572559" cy="5000661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415355"/>
                <a:gridCol w="941967"/>
                <a:gridCol w="827014"/>
                <a:gridCol w="4009035"/>
                <a:gridCol w="566472"/>
                <a:gridCol w="504166"/>
                <a:gridCol w="515484"/>
                <a:gridCol w="793066"/>
              </a:tblGrid>
              <a:tr h="77947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N0</a:t>
                      </a:r>
                      <a:endParaRPr lang="ko-KR" altLang="en-US" sz="1400" dirty="0">
                        <a:ea typeface="나눔고딕 ExtraBold"/>
                      </a:endParaRPr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항목</a:t>
                      </a:r>
                      <a:endParaRPr lang="ko-KR" altLang="en-US" sz="1400" dirty="0">
                        <a:ea typeface="나눔고딕 ExtraBold"/>
                      </a:endParaRPr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시간</a:t>
                      </a:r>
                      <a:endParaRPr lang="ko-KR" altLang="en-US" sz="1400" dirty="0">
                        <a:ea typeface="나눔고딕 ExtraBold"/>
                      </a:endParaRPr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내  용</a:t>
                      </a:r>
                      <a:endParaRPr lang="ko-KR" altLang="en-US" sz="1400" dirty="0">
                        <a:ea typeface="나눔고딕 ExtraBold"/>
                      </a:endParaRPr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담당</a:t>
                      </a:r>
                      <a:endParaRPr lang="ko-KR" altLang="en-US" sz="1400" dirty="0">
                        <a:ea typeface="나눔고딕 ExtraBold"/>
                      </a:endParaRPr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음향</a:t>
                      </a:r>
                      <a:endParaRPr lang="ko-KR" altLang="en-US" sz="1400" dirty="0">
                        <a:ea typeface="나눔고딕 ExtraBold"/>
                      </a:endParaRPr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특효</a:t>
                      </a:r>
                      <a:endParaRPr lang="ko-KR" altLang="en-US" sz="1400" dirty="0">
                        <a:ea typeface="나눔고딕 ExtraBold"/>
                      </a:endParaRPr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준비사항</a:t>
                      </a:r>
                      <a:endParaRPr lang="ko-KR" altLang="en-US" sz="1400" dirty="0">
                        <a:ea typeface="나눔고딕 ExtraBold"/>
                      </a:endParaRPr>
                    </a:p>
                  </a:txBody>
                  <a:tcPr marL="36000" marR="36000" anchor="ctr"/>
                </a:tc>
              </a:tr>
              <a:tr h="171484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smtClean="0"/>
                        <a:t>3</a:t>
                      </a:r>
                      <a:endParaRPr lang="ko-KR" altLang="en-US" sz="1100" dirty="0">
                        <a:ea typeface="나눔고딕"/>
                      </a:endParaRPr>
                    </a:p>
                  </a:txBody>
                  <a:tcPr marL="36000" marR="36000" anchor="ctr"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 smtClean="0"/>
                        <a:t>족구 경기</a:t>
                      </a:r>
                      <a:endParaRPr lang="en-US" altLang="ko-KR" sz="1100" dirty="0" smtClean="0"/>
                    </a:p>
                    <a:p>
                      <a:pPr algn="ctr" latinLnBrk="1"/>
                      <a:r>
                        <a:rPr lang="ko-KR" altLang="en-US" sz="1100" dirty="0" smtClean="0"/>
                        <a:t>안내 및 </a:t>
                      </a:r>
                      <a:endParaRPr lang="en-US" altLang="ko-KR" sz="1100" dirty="0" smtClean="0"/>
                    </a:p>
                    <a:p>
                      <a:pPr algn="ctr" latinLnBrk="1"/>
                      <a:r>
                        <a:rPr lang="ko-KR" altLang="en-US" sz="1100" dirty="0" smtClean="0"/>
                        <a:t>준비</a:t>
                      </a:r>
                      <a:endParaRPr lang="ko-KR" altLang="en-US" sz="1100" dirty="0">
                        <a:ea typeface="나눔고딕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en-US" altLang="ko-KR" sz="900" dirty="0" smtClean="0"/>
                    </a:p>
                    <a:p>
                      <a:pPr algn="ctr" latinLnBrk="1"/>
                      <a:r>
                        <a:rPr lang="en-US" altLang="ko-KR" sz="900" dirty="0" smtClean="0"/>
                        <a:t>09:40</a:t>
                      </a:r>
                    </a:p>
                    <a:p>
                      <a:pPr algn="ctr" latinLnBrk="1"/>
                      <a:r>
                        <a:rPr lang="en-US" altLang="ko-KR" sz="900" dirty="0" smtClean="0"/>
                        <a:t>~</a:t>
                      </a:r>
                    </a:p>
                    <a:p>
                      <a:pPr algn="ctr" latinLnBrk="1"/>
                      <a:r>
                        <a:rPr lang="en-US" altLang="ko-KR" sz="900" dirty="0" smtClean="0"/>
                        <a:t>10:00</a:t>
                      </a:r>
                    </a:p>
                    <a:p>
                      <a:pPr algn="ctr" latinLnBrk="1"/>
                      <a:endParaRPr lang="ko-KR" altLang="en-US" sz="900" dirty="0">
                        <a:ea typeface="나눔고딕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>
                        <a:buFont typeface="Arial" charset="0"/>
                        <a:buChar char="•"/>
                      </a:pPr>
                      <a:r>
                        <a:rPr lang="ko-KR" altLang="en-US" sz="1100" dirty="0" smtClean="0"/>
                        <a:t> </a:t>
                      </a:r>
                      <a:r>
                        <a:rPr lang="ko-KR" altLang="en-US" sz="1100" dirty="0" err="1" smtClean="0"/>
                        <a:t>족구장</a:t>
                      </a:r>
                      <a:r>
                        <a:rPr lang="ko-KR" altLang="en-US" sz="1100" dirty="0" smtClean="0"/>
                        <a:t> </a:t>
                      </a:r>
                      <a:r>
                        <a:rPr lang="en-US" altLang="ko-KR" sz="1100" dirty="0" smtClean="0"/>
                        <a:t>4</a:t>
                      </a:r>
                      <a:r>
                        <a:rPr lang="ko-KR" altLang="en-US" sz="1100" dirty="0" smtClean="0"/>
                        <a:t>개 </a:t>
                      </a:r>
                      <a:r>
                        <a:rPr lang="en-US" altLang="ko-KR" sz="1100" dirty="0" smtClean="0"/>
                        <a:t>set </a:t>
                      </a:r>
                    </a:p>
                    <a:p>
                      <a:pPr latinLnBrk="1">
                        <a:buFont typeface="Arial" charset="0"/>
                        <a:buNone/>
                      </a:pPr>
                      <a:r>
                        <a:rPr lang="en-US" altLang="ko-KR" sz="1100" dirty="0" smtClean="0"/>
                        <a:t>(</a:t>
                      </a:r>
                      <a:r>
                        <a:rPr lang="ko-KR" altLang="en-US" sz="1100" dirty="0" smtClean="0"/>
                        <a:t>네트</a:t>
                      </a:r>
                      <a:r>
                        <a:rPr lang="en-US" altLang="ko-KR" sz="1100" dirty="0" smtClean="0"/>
                        <a:t>, </a:t>
                      </a:r>
                      <a:r>
                        <a:rPr lang="ko-KR" altLang="en-US" sz="1100" dirty="0" smtClean="0"/>
                        <a:t>라인</a:t>
                      </a:r>
                      <a:r>
                        <a:rPr lang="en-US" altLang="ko-KR" sz="1100" dirty="0" smtClean="0"/>
                        <a:t>, </a:t>
                      </a:r>
                      <a:r>
                        <a:rPr lang="ko-KR" altLang="en-US" sz="1100" dirty="0" smtClean="0"/>
                        <a:t>공</a:t>
                      </a:r>
                      <a:r>
                        <a:rPr lang="en-US" altLang="ko-KR" sz="1100" dirty="0" smtClean="0"/>
                        <a:t>, </a:t>
                      </a:r>
                      <a:r>
                        <a:rPr lang="ko-KR" altLang="en-US" sz="1100" dirty="0" err="1" smtClean="0"/>
                        <a:t>점수판</a:t>
                      </a:r>
                      <a:r>
                        <a:rPr lang="en-US" altLang="ko-KR" sz="1100" dirty="0" smtClean="0"/>
                        <a:t>, </a:t>
                      </a:r>
                      <a:r>
                        <a:rPr lang="ko-KR" altLang="en-US" sz="1100" dirty="0" smtClean="0"/>
                        <a:t>호각</a:t>
                      </a:r>
                      <a:r>
                        <a:rPr lang="en-US" altLang="ko-KR" sz="1100" dirty="0" smtClean="0"/>
                        <a:t>)</a:t>
                      </a:r>
                    </a:p>
                    <a:p>
                      <a:pPr latinLnBrk="1">
                        <a:buFont typeface="Arial" charset="0"/>
                        <a:buNone/>
                      </a:pPr>
                      <a:endParaRPr lang="en-US" altLang="ko-KR" sz="1100" dirty="0" smtClean="0"/>
                    </a:p>
                    <a:p>
                      <a:pPr latinLnBrk="1">
                        <a:buFont typeface="Arial" charset="0"/>
                        <a:buChar char="•"/>
                      </a:pPr>
                      <a:r>
                        <a:rPr lang="en-US" altLang="ko-KR" sz="1100" dirty="0" smtClean="0"/>
                        <a:t> </a:t>
                      </a:r>
                      <a:r>
                        <a:rPr lang="ko-KR" altLang="en-US" sz="1100" dirty="0" smtClean="0"/>
                        <a:t>족구</a:t>
                      </a:r>
                      <a:r>
                        <a:rPr lang="en-US" altLang="ko-KR" sz="1100" dirty="0" smtClean="0"/>
                        <a:t> </a:t>
                      </a:r>
                      <a:r>
                        <a:rPr lang="ko-KR" altLang="en-US" sz="1100" dirty="0" smtClean="0"/>
                        <a:t>심판 </a:t>
                      </a:r>
                      <a:r>
                        <a:rPr lang="en-US" altLang="ko-KR" sz="1100" dirty="0" smtClean="0"/>
                        <a:t>: 74</a:t>
                      </a:r>
                      <a:r>
                        <a:rPr lang="ko-KR" altLang="en-US" sz="1100" dirty="0" smtClean="0"/>
                        <a:t>회  </a:t>
                      </a:r>
                      <a:r>
                        <a:rPr lang="en-US" altLang="ko-KR" sz="1100" dirty="0" smtClean="0"/>
                        <a:t>4</a:t>
                      </a:r>
                      <a:r>
                        <a:rPr lang="ko-KR" altLang="en-US" sz="1100" dirty="0" smtClean="0"/>
                        <a:t>명 </a:t>
                      </a:r>
                      <a:r>
                        <a:rPr lang="en-US" altLang="ko-KR" sz="1100" dirty="0" smtClean="0"/>
                        <a:t>/</a:t>
                      </a:r>
                      <a:r>
                        <a:rPr lang="en-US" altLang="ko-KR" sz="1100" baseline="0" dirty="0" smtClean="0"/>
                        <a:t> </a:t>
                      </a:r>
                      <a:r>
                        <a:rPr lang="ko-KR" altLang="en-US" sz="1100" baseline="0" dirty="0" smtClean="0"/>
                        <a:t>경기보조 </a:t>
                      </a:r>
                      <a:r>
                        <a:rPr lang="en-US" altLang="ko-KR" sz="1100" baseline="0" dirty="0" smtClean="0"/>
                        <a:t>74</a:t>
                      </a:r>
                      <a:r>
                        <a:rPr lang="ko-KR" altLang="en-US" sz="1100" baseline="0" dirty="0" smtClean="0"/>
                        <a:t>회 </a:t>
                      </a:r>
                      <a:r>
                        <a:rPr lang="en-US" altLang="ko-KR" sz="1100" baseline="0" dirty="0" smtClean="0"/>
                        <a:t>4</a:t>
                      </a:r>
                      <a:r>
                        <a:rPr lang="ko-KR" altLang="en-US" sz="1100" baseline="0" dirty="0" smtClean="0"/>
                        <a:t>명</a:t>
                      </a:r>
                      <a:endParaRPr lang="en-US" altLang="ko-KR" sz="1100" baseline="0" dirty="0" smtClean="0"/>
                    </a:p>
                    <a:p>
                      <a:pPr latinLnBrk="1">
                        <a:buFont typeface="Arial" charset="0"/>
                        <a:buNone/>
                      </a:pPr>
                      <a:endParaRPr lang="en-US" altLang="ko-KR" sz="1100" dirty="0" smtClean="0"/>
                    </a:p>
                    <a:p>
                      <a:pPr latinLnBrk="1">
                        <a:buFont typeface="Arial" charset="0"/>
                        <a:buChar char="•"/>
                      </a:pPr>
                      <a:r>
                        <a:rPr lang="en-US" altLang="ko-KR" sz="1100" baseline="0" dirty="0" smtClean="0"/>
                        <a:t> </a:t>
                      </a:r>
                      <a:r>
                        <a:rPr lang="ko-KR" altLang="en-US" sz="1100" dirty="0" smtClean="0"/>
                        <a:t>족구경기 해당 기수</a:t>
                      </a:r>
                      <a:r>
                        <a:rPr lang="en-US" altLang="ko-KR" sz="1100" dirty="0" smtClean="0"/>
                        <a:t>(54</a:t>
                      </a:r>
                      <a:r>
                        <a:rPr lang="ko-KR" altLang="en-US" sz="1100" dirty="0" smtClean="0"/>
                        <a:t>회</a:t>
                      </a:r>
                      <a:r>
                        <a:rPr lang="en-US" altLang="ko-KR" sz="1100" dirty="0" smtClean="0"/>
                        <a:t>~84</a:t>
                      </a:r>
                      <a:r>
                        <a:rPr lang="ko-KR" altLang="en-US" sz="1100" dirty="0" smtClean="0"/>
                        <a:t>회</a:t>
                      </a:r>
                      <a:r>
                        <a:rPr lang="en-US" altLang="ko-KR" sz="1100" dirty="0" smtClean="0"/>
                        <a:t>)</a:t>
                      </a:r>
                      <a:endParaRPr lang="en-US" altLang="ko-KR" sz="1100" dirty="0" smtClean="0">
                        <a:ea typeface="나눔고딕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Staff</a:t>
                      </a:r>
                      <a:endParaRPr lang="en-US" altLang="ko-KR" sz="1400" dirty="0" smtClean="0">
                        <a:ea typeface="나눔고딕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400" dirty="0">
                        <a:ea typeface="나눔고딕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400" dirty="0">
                        <a:ea typeface="나눔고딕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100" dirty="0">
                        <a:ea typeface="나눔고딕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4846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smtClean="0"/>
                        <a:t>4</a:t>
                      </a:r>
                      <a:endParaRPr lang="ko-KR" altLang="en-US" sz="1100" dirty="0">
                        <a:ea typeface="나눔고딕"/>
                      </a:endParaRPr>
                    </a:p>
                  </a:txBody>
                  <a:tcPr marL="36000" marR="36000" anchor="ctr"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 smtClean="0"/>
                        <a:t>오전 경기 </a:t>
                      </a:r>
                      <a:endParaRPr lang="en-US" altLang="ko-KR" sz="1100" dirty="0" smtClean="0"/>
                    </a:p>
                    <a:p>
                      <a:pPr algn="ctr" latinLnBrk="1"/>
                      <a:r>
                        <a:rPr lang="ko-KR" altLang="en-US" sz="1100" dirty="0" smtClean="0"/>
                        <a:t>시작</a:t>
                      </a:r>
                      <a:endParaRPr lang="ko-KR" altLang="en-US" sz="1100" dirty="0">
                        <a:ea typeface="나눔고딕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/>
                        <a:t>10:00~</a:t>
                      </a:r>
                    </a:p>
                    <a:p>
                      <a:pPr algn="ctr" latinLnBrk="1"/>
                      <a:r>
                        <a:rPr lang="en-US" altLang="ko-KR" sz="900" dirty="0" smtClean="0"/>
                        <a:t>12:00</a:t>
                      </a:r>
                      <a:endParaRPr lang="ko-KR" altLang="en-US" sz="900" dirty="0">
                        <a:ea typeface="나눔고딕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latinLnBrk="1">
                        <a:buFont typeface="Arial" charset="0"/>
                        <a:buChar char="•"/>
                      </a:pPr>
                      <a:r>
                        <a:rPr lang="en-US" altLang="ko-KR" sz="1100" dirty="0" smtClean="0"/>
                        <a:t> </a:t>
                      </a:r>
                      <a:r>
                        <a:rPr lang="ko-KR" altLang="en-US" sz="1100" baseline="0" dirty="0" smtClean="0"/>
                        <a:t>족구 각 경기 시작</a:t>
                      </a:r>
                      <a:endParaRPr lang="en-US" altLang="ko-KR" sz="1100" baseline="0" dirty="0" smtClean="0"/>
                    </a:p>
                    <a:p>
                      <a:pPr latinLnBrk="1">
                        <a:buFont typeface="Arial" charset="0"/>
                        <a:buChar char="•"/>
                      </a:pPr>
                      <a:endParaRPr lang="en-US" altLang="ko-KR" sz="1100" baseline="0" dirty="0" smtClean="0"/>
                    </a:p>
                    <a:p>
                      <a:pPr latinLnBrk="1">
                        <a:buFont typeface="Arial" charset="0"/>
                        <a:buChar char="•"/>
                      </a:pPr>
                      <a:r>
                        <a:rPr lang="en-US" altLang="ko-KR" sz="1100" baseline="0" dirty="0" smtClean="0"/>
                        <a:t> </a:t>
                      </a:r>
                      <a:r>
                        <a:rPr lang="ko-KR" altLang="en-US" sz="1100" baseline="0" dirty="0" smtClean="0"/>
                        <a:t>족구 </a:t>
                      </a:r>
                      <a:r>
                        <a:rPr lang="en-US" altLang="ko-KR" sz="1100" baseline="0" dirty="0" smtClean="0"/>
                        <a:t>: </a:t>
                      </a:r>
                      <a:r>
                        <a:rPr lang="ko-KR" altLang="en-US" sz="1100" baseline="0" dirty="0" err="1" smtClean="0"/>
                        <a:t>팀별</a:t>
                      </a:r>
                      <a:r>
                        <a:rPr lang="ko-KR" altLang="en-US" sz="1100" baseline="0" dirty="0" smtClean="0"/>
                        <a:t> </a:t>
                      </a:r>
                      <a:r>
                        <a:rPr lang="en-US" altLang="ko-KR" sz="1100" baseline="0" dirty="0" smtClean="0"/>
                        <a:t>5</a:t>
                      </a:r>
                      <a:r>
                        <a:rPr lang="ko-KR" altLang="en-US" sz="1100" baseline="0" dirty="0" smtClean="0"/>
                        <a:t>명 출전</a:t>
                      </a:r>
                      <a:endParaRPr lang="en-US" altLang="ko-KR" sz="1100" baseline="0" dirty="0" smtClean="0"/>
                    </a:p>
                    <a:p>
                      <a:pPr latinLnBrk="1">
                        <a:buFont typeface="Arial" charset="0"/>
                        <a:buNone/>
                      </a:pPr>
                      <a:r>
                        <a:rPr lang="en-US" altLang="ko-KR" sz="1100" baseline="0" dirty="0" smtClean="0"/>
                        <a:t>[ 1</a:t>
                      </a:r>
                      <a:r>
                        <a:rPr lang="ko-KR" altLang="en-US" sz="1100" baseline="0" dirty="0" smtClean="0"/>
                        <a:t>게임 </a:t>
                      </a:r>
                      <a:r>
                        <a:rPr lang="en-US" altLang="ko-KR" sz="1100" baseline="0" dirty="0" smtClean="0"/>
                        <a:t>30</a:t>
                      </a:r>
                      <a:r>
                        <a:rPr lang="ko-KR" altLang="en-US" sz="1100" baseline="0" dirty="0" smtClean="0"/>
                        <a:t>점 득점</a:t>
                      </a:r>
                      <a:r>
                        <a:rPr lang="en-US" altLang="ko-KR" sz="1100" baseline="0" dirty="0" smtClean="0"/>
                        <a:t>, 15</a:t>
                      </a:r>
                      <a:r>
                        <a:rPr lang="ko-KR" altLang="en-US" sz="1100" baseline="0" dirty="0" smtClean="0"/>
                        <a:t>점 시 진영 바꿈 </a:t>
                      </a:r>
                      <a:r>
                        <a:rPr lang="en-US" altLang="ko-KR" sz="1100" baseline="0" dirty="0" smtClean="0"/>
                        <a:t>]</a:t>
                      </a:r>
                    </a:p>
                    <a:p>
                      <a:pPr latinLnBrk="1">
                        <a:buFont typeface="Arial" charset="0"/>
                        <a:buNone/>
                      </a:pPr>
                      <a:endParaRPr lang="en-US" altLang="ko-KR" sz="1100" baseline="0" dirty="0" smtClean="0"/>
                    </a:p>
                    <a:p>
                      <a:pPr latinLnBrk="1">
                        <a:buFont typeface="Arial" charset="0"/>
                        <a:buChar char="•"/>
                      </a:pPr>
                      <a:r>
                        <a:rPr lang="en-US" altLang="ko-KR" sz="1100" baseline="0" dirty="0" smtClean="0"/>
                        <a:t> </a:t>
                      </a:r>
                      <a:r>
                        <a:rPr lang="ko-KR" altLang="en-US" sz="1100" baseline="0" dirty="0" smtClean="0"/>
                        <a:t>예선 까지 진행</a:t>
                      </a:r>
                      <a:endParaRPr lang="en-US" altLang="ko-KR" sz="1100" baseline="0" dirty="0" smtClean="0">
                        <a:ea typeface="나눔고딕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74</a:t>
                      </a:r>
                      <a:r>
                        <a:rPr lang="ko-KR" altLang="en-US" sz="1400" dirty="0" smtClean="0"/>
                        <a:t>회</a:t>
                      </a:r>
                      <a:endParaRPr lang="en-US" altLang="ko-KR" sz="1400" dirty="0" smtClean="0">
                        <a:ea typeface="나눔고딕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400" dirty="0">
                        <a:ea typeface="나눔고딕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400" dirty="0">
                        <a:ea typeface="나눔고딕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 smtClean="0"/>
                        <a:t>참가상 </a:t>
                      </a:r>
                      <a:endParaRPr lang="en-US" altLang="ko-KR" sz="1100" dirty="0" smtClean="0"/>
                    </a:p>
                    <a:p>
                      <a:pPr algn="ctr" latinLnBrk="1"/>
                      <a:r>
                        <a:rPr lang="ko-KR" altLang="en-US" sz="1100" dirty="0" smtClean="0"/>
                        <a:t>우승</a:t>
                      </a:r>
                      <a:endParaRPr lang="en-US" altLang="ko-KR" sz="1100" dirty="0" smtClean="0"/>
                    </a:p>
                    <a:p>
                      <a:pPr algn="ctr" latinLnBrk="1"/>
                      <a:r>
                        <a:rPr lang="ko-KR" altLang="en-US" sz="1100" dirty="0" smtClean="0"/>
                        <a:t>상품</a:t>
                      </a:r>
                      <a:endParaRPr lang="ko-KR" altLang="en-US" sz="1100" dirty="0">
                        <a:ea typeface="나눔고딕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791494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100" dirty="0">
                        <a:ea typeface="나눔고딕"/>
                      </a:endParaRPr>
                    </a:p>
                  </a:txBody>
                  <a:tcPr marL="36000" marR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 err="1" smtClean="0"/>
                        <a:t>스페셜</a:t>
                      </a:r>
                      <a:endParaRPr lang="en-US" altLang="ko-KR" sz="1100" dirty="0" smtClean="0"/>
                    </a:p>
                    <a:p>
                      <a:pPr algn="ctr" latinLnBrk="1"/>
                      <a:r>
                        <a:rPr lang="ko-KR" altLang="en-US" sz="1100" dirty="0" smtClean="0"/>
                        <a:t> 경기</a:t>
                      </a:r>
                      <a:endParaRPr lang="ko-KR" altLang="en-US" sz="1100" dirty="0">
                        <a:ea typeface="나눔고딕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/>
                        <a:t>10:30~</a:t>
                      </a:r>
                    </a:p>
                    <a:p>
                      <a:pPr algn="ctr" latinLnBrk="1"/>
                      <a:r>
                        <a:rPr lang="en-US" altLang="ko-KR" sz="900" dirty="0" smtClean="0"/>
                        <a:t>11:30</a:t>
                      </a:r>
                      <a:endParaRPr lang="ko-KR" altLang="en-US" sz="900" dirty="0">
                        <a:ea typeface="나눔고딕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atinLnBrk="1">
                        <a:buFont typeface="Arial" charset="0"/>
                        <a:buChar char="•"/>
                      </a:pPr>
                      <a:r>
                        <a:rPr lang="en-US" altLang="ko-KR" sz="1100" dirty="0" smtClean="0"/>
                        <a:t> 50</a:t>
                      </a:r>
                      <a:r>
                        <a:rPr lang="ko-KR" altLang="en-US" sz="1100" dirty="0" smtClean="0"/>
                        <a:t>회 기수 족구 경기</a:t>
                      </a:r>
                      <a:endParaRPr lang="en-US" altLang="ko-KR" sz="1100" dirty="0" smtClean="0">
                        <a:ea typeface="나눔고딕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en-US" altLang="ko-KR" sz="1400" dirty="0" smtClean="0">
                        <a:ea typeface="나눔고딕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400" dirty="0">
                        <a:ea typeface="나눔고딕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400" dirty="0">
                        <a:ea typeface="나눔고딕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 smtClean="0"/>
                        <a:t>상품</a:t>
                      </a:r>
                      <a:endParaRPr lang="en-US" altLang="ko-KR" sz="1100" dirty="0" smtClean="0"/>
                    </a:p>
                    <a:p>
                      <a:pPr algn="ctr" latinLnBrk="1"/>
                      <a:r>
                        <a:rPr lang="en-US" altLang="ko-KR" sz="1100" dirty="0" smtClean="0"/>
                        <a:t>10</a:t>
                      </a:r>
                      <a:r>
                        <a:rPr lang="ko-KR" altLang="en-US" sz="1100" dirty="0" smtClean="0"/>
                        <a:t>개</a:t>
                      </a:r>
                      <a:endParaRPr lang="ko-KR" altLang="en-US" sz="1100" dirty="0">
                        <a:ea typeface="나눔고딕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6BEC3-A961-4907-A6D5-0C26D67E02A8}" type="slidenum">
              <a:rPr lang="ko-KR" altLang="en-US" smtClean="0"/>
              <a:pPr/>
              <a:t>10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14283" y="857232"/>
            <a:ext cx="8643998" cy="5000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Cue-Sheet  - 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오전경기</a:t>
            </a:r>
            <a:endParaRPr lang="ko-KR" altLang="en-US" dirty="0">
              <a:ea typeface="나눔고딕 ExtraBold"/>
            </a:endParaRPr>
          </a:p>
        </p:txBody>
      </p:sp>
      <p:cxnSp>
        <p:nvCxnSpPr>
          <p:cNvPr id="3" name="직선 연결선 2"/>
          <p:cNvCxnSpPr/>
          <p:nvPr/>
        </p:nvCxnSpPr>
        <p:spPr>
          <a:xfrm>
            <a:off x="214852" y="714356"/>
            <a:ext cx="8640960" cy="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42849" y="358306"/>
            <a:ext cx="6552728" cy="327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en-US" altLang="ko-KR" dirty="0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나눔고딕 ExtraBold" pitchFamily="50" charset="-127"/>
                <a:ea typeface="나눔고딕 ExtraBold" pitchFamily="50" charset="-127"/>
              </a:rPr>
              <a:t>01_ </a:t>
            </a:r>
            <a:r>
              <a:rPr lang="ko-KR" altLang="en-US" dirty="0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나눔고딕 ExtraBold" pitchFamily="50" charset="-127"/>
                <a:ea typeface="나눔고딕 ExtraBold" pitchFamily="50" charset="-127"/>
              </a:rPr>
              <a:t>준비</a:t>
            </a:r>
            <a:endParaRPr lang="ko-KR" altLang="en-US" dirty="0">
              <a:gradFill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5400000" scaled="0"/>
              </a:gradFill>
              <a:latin typeface="나눔고딕 ExtraBold" pitchFamily="50" charset="-127"/>
              <a:ea typeface="나눔고딕 ExtraBold" pitchFamily="50" charset="-127"/>
            </a:endParaRPr>
          </a:p>
        </p:txBody>
      </p:sp>
      <p:cxnSp>
        <p:nvCxnSpPr>
          <p:cNvPr id="5" name="직선 연결선 4"/>
          <p:cNvCxnSpPr/>
          <p:nvPr/>
        </p:nvCxnSpPr>
        <p:spPr>
          <a:xfrm>
            <a:off x="214852" y="214290"/>
            <a:ext cx="8640960" cy="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표 5"/>
          <p:cNvGraphicFramePr>
            <a:graphicFrameLocks noGrp="1"/>
          </p:cNvGraphicFramePr>
          <p:nvPr/>
        </p:nvGraphicFramePr>
        <p:xfrm>
          <a:off x="285720" y="1714488"/>
          <a:ext cx="8534752" cy="4643471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428760"/>
                <a:gridCol w="7105992"/>
              </a:tblGrid>
              <a:tr h="39484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구분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족구</a:t>
                      </a:r>
                      <a:endParaRPr lang="ko-KR" altLang="en-US" sz="1400" b="1" dirty="0"/>
                    </a:p>
                  </a:txBody>
                  <a:tcPr anchor="ctr"/>
                </a:tc>
              </a:tr>
              <a:tr h="365781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 smtClean="0">
                          <a:latin typeface="+mj-lt"/>
                        </a:rPr>
                        <a:t>해당 기수</a:t>
                      </a:r>
                      <a:endParaRPr lang="ko-KR" altLang="en-US" sz="1100" dirty="0">
                        <a:latin typeface="+mj-lt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smtClean="0">
                          <a:latin typeface="+mj-lt"/>
                        </a:rPr>
                        <a:t>54</a:t>
                      </a:r>
                      <a:r>
                        <a:rPr lang="ko-KR" altLang="en-US" sz="1100" dirty="0" smtClean="0">
                          <a:latin typeface="+mj-lt"/>
                        </a:rPr>
                        <a:t>회</a:t>
                      </a:r>
                      <a:r>
                        <a:rPr lang="en-US" altLang="ko-KR" sz="1100" dirty="0" smtClean="0">
                          <a:latin typeface="+mj-lt"/>
                        </a:rPr>
                        <a:t>~84</a:t>
                      </a:r>
                      <a:r>
                        <a:rPr lang="ko-KR" altLang="en-US" sz="1100" dirty="0" smtClean="0">
                          <a:latin typeface="+mj-lt"/>
                        </a:rPr>
                        <a:t>회 </a:t>
                      </a:r>
                      <a:r>
                        <a:rPr lang="en-US" altLang="ko-KR" sz="1100" dirty="0" smtClean="0">
                          <a:latin typeface="+mj-lt"/>
                        </a:rPr>
                        <a:t>(</a:t>
                      </a:r>
                      <a:r>
                        <a:rPr lang="ko-KR" altLang="en-US" sz="1100" dirty="0" smtClean="0">
                          <a:latin typeface="+mj-lt"/>
                        </a:rPr>
                        <a:t>주최기수</a:t>
                      </a:r>
                      <a:r>
                        <a:rPr lang="en-US" altLang="ko-KR" sz="1100" dirty="0" smtClean="0">
                          <a:latin typeface="+mj-lt"/>
                        </a:rPr>
                        <a:t>”74</a:t>
                      </a:r>
                      <a:r>
                        <a:rPr lang="ko-KR" altLang="en-US" sz="1100" dirty="0" smtClean="0">
                          <a:latin typeface="+mj-lt"/>
                        </a:rPr>
                        <a:t>회</a:t>
                      </a:r>
                      <a:r>
                        <a:rPr lang="en-US" altLang="ko-KR" sz="1100" dirty="0" smtClean="0">
                          <a:latin typeface="+mj-lt"/>
                        </a:rPr>
                        <a:t>”</a:t>
                      </a:r>
                      <a:r>
                        <a:rPr lang="ko-KR" altLang="en-US" sz="1100" dirty="0" smtClean="0">
                          <a:latin typeface="+mj-lt"/>
                        </a:rPr>
                        <a:t>제외</a:t>
                      </a:r>
                      <a:r>
                        <a:rPr lang="en-US" altLang="ko-KR" sz="1100" dirty="0" smtClean="0">
                          <a:latin typeface="+mj-lt"/>
                        </a:rPr>
                        <a:t>)</a:t>
                      </a:r>
                      <a:endParaRPr lang="ko-KR" altLang="en-US" sz="11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8031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 smtClean="0">
                          <a:latin typeface="+mj-lt"/>
                        </a:rPr>
                        <a:t>경기 시간</a:t>
                      </a:r>
                      <a:endParaRPr lang="ko-KR" altLang="en-US" sz="1100" dirty="0">
                        <a:latin typeface="+mj-lt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 smtClean="0">
                          <a:latin typeface="+mj-lt"/>
                        </a:rPr>
                        <a:t>오전 </a:t>
                      </a:r>
                      <a:r>
                        <a:rPr lang="en-US" altLang="ko-KR" sz="1100" dirty="0" smtClean="0">
                          <a:latin typeface="+mj-lt"/>
                        </a:rPr>
                        <a:t>10:00~12:00</a:t>
                      </a:r>
                      <a:endParaRPr lang="ko-KR" altLang="en-US" sz="11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8031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 smtClean="0">
                          <a:latin typeface="+mj-lt"/>
                        </a:rPr>
                        <a:t>경기 방식</a:t>
                      </a:r>
                      <a:endParaRPr lang="ko-KR" altLang="en-US" sz="1100" dirty="0">
                        <a:latin typeface="+mj-lt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smtClean="0">
                          <a:latin typeface="+mj-lt"/>
                        </a:rPr>
                        <a:t>1</a:t>
                      </a:r>
                      <a:r>
                        <a:rPr lang="ko-KR" altLang="en-US" sz="1100" dirty="0" smtClean="0">
                          <a:latin typeface="+mj-lt"/>
                        </a:rPr>
                        <a:t>개임 </a:t>
                      </a:r>
                      <a:r>
                        <a:rPr lang="en-US" altLang="ko-KR" sz="1100" dirty="0" smtClean="0">
                          <a:latin typeface="+mj-lt"/>
                        </a:rPr>
                        <a:t>30</a:t>
                      </a:r>
                      <a:r>
                        <a:rPr lang="ko-KR" altLang="en-US" sz="1100" dirty="0" smtClean="0">
                          <a:latin typeface="+mj-lt"/>
                        </a:rPr>
                        <a:t>점 득점 승</a:t>
                      </a:r>
                      <a:endParaRPr lang="ko-KR" altLang="en-US" sz="11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8031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 smtClean="0">
                          <a:latin typeface="+mj-lt"/>
                        </a:rPr>
                        <a:t>경기 인원 </a:t>
                      </a:r>
                      <a:endParaRPr lang="ko-KR" altLang="en-US" sz="1100" dirty="0">
                        <a:latin typeface="+mj-lt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 smtClean="0">
                          <a:latin typeface="+mj-lt"/>
                        </a:rPr>
                        <a:t>팀 별 </a:t>
                      </a:r>
                      <a:r>
                        <a:rPr lang="en-US" altLang="ko-KR" sz="1100" dirty="0" smtClean="0">
                          <a:latin typeface="+mj-lt"/>
                        </a:rPr>
                        <a:t>5</a:t>
                      </a:r>
                      <a:r>
                        <a:rPr lang="ko-KR" altLang="en-US" sz="1100" dirty="0" smtClean="0">
                          <a:latin typeface="+mj-lt"/>
                        </a:rPr>
                        <a:t>명</a:t>
                      </a:r>
                      <a:endParaRPr lang="ko-KR" altLang="en-US" sz="11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74189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dirty="0" smtClean="0"/>
                        <a:t>대진표</a:t>
                      </a:r>
                    </a:p>
                    <a:p>
                      <a:pPr algn="ctr" latinLnBrk="1"/>
                      <a:endParaRPr lang="ko-KR" altLang="en-US" sz="1400" dirty="0"/>
                    </a:p>
                  </a:txBody>
                  <a:tcPr anchor="ctr"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161" name="TextBox 160"/>
          <p:cNvSpPr txBox="1"/>
          <p:nvPr/>
        </p:nvSpPr>
        <p:spPr>
          <a:xfrm>
            <a:off x="4572000" y="3717032"/>
            <a:ext cx="1224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dirty="0" smtClean="0"/>
              <a:t>대진표</a:t>
            </a:r>
            <a:r>
              <a:rPr lang="en-US" altLang="ko-KR" sz="1400" dirty="0" smtClean="0"/>
              <a:t>1</a:t>
            </a:r>
            <a:endParaRPr lang="ko-KR" altLang="en-US" sz="1400" dirty="0"/>
          </a:p>
        </p:txBody>
      </p:sp>
      <p:pic>
        <p:nvPicPr>
          <p:cNvPr id="75" name="그림 74" descr="족구대진표.jpg"/>
          <p:cNvPicPr>
            <a:picLocks noChangeAspect="1"/>
          </p:cNvPicPr>
          <p:nvPr/>
        </p:nvPicPr>
        <p:blipFill>
          <a:blip r:embed="rId2" cstate="print"/>
          <a:srcRect b="51231"/>
          <a:stretch>
            <a:fillRect/>
          </a:stretch>
        </p:blipFill>
        <p:spPr>
          <a:xfrm>
            <a:off x="1979712" y="4005064"/>
            <a:ext cx="6444208" cy="2299946"/>
          </a:xfrm>
          <a:prstGeom prst="rect">
            <a:avLst/>
          </a:prstGeom>
        </p:spPr>
      </p:pic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6BEC3-A961-4907-A6D5-0C26D67E02A8}" type="slidenum">
              <a:rPr lang="ko-KR" altLang="en-US" smtClean="0"/>
              <a:pPr/>
              <a:t>11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14283" y="857232"/>
            <a:ext cx="8643998" cy="5000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Cue-Sheet  - 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오전경기</a:t>
            </a:r>
            <a:endParaRPr lang="ko-KR" altLang="en-US" dirty="0">
              <a:ea typeface="나눔고딕 ExtraBold"/>
            </a:endParaRPr>
          </a:p>
        </p:txBody>
      </p:sp>
      <p:cxnSp>
        <p:nvCxnSpPr>
          <p:cNvPr id="3" name="직선 연결선 2"/>
          <p:cNvCxnSpPr/>
          <p:nvPr/>
        </p:nvCxnSpPr>
        <p:spPr>
          <a:xfrm>
            <a:off x="214852" y="714356"/>
            <a:ext cx="8640960" cy="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42849" y="358306"/>
            <a:ext cx="6552728" cy="327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en-US" altLang="ko-KR" dirty="0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나눔고딕 ExtraBold" pitchFamily="50" charset="-127"/>
                <a:ea typeface="나눔고딕 ExtraBold" pitchFamily="50" charset="-127"/>
              </a:rPr>
              <a:t>01_ </a:t>
            </a:r>
            <a:r>
              <a:rPr lang="ko-KR" altLang="en-US" dirty="0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나눔고딕 ExtraBold" pitchFamily="50" charset="-127"/>
                <a:ea typeface="나눔고딕 ExtraBold" pitchFamily="50" charset="-127"/>
              </a:rPr>
              <a:t>준비</a:t>
            </a:r>
            <a:endParaRPr lang="ko-KR" altLang="en-US" dirty="0">
              <a:gradFill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5400000" scaled="0"/>
              </a:gradFill>
              <a:latin typeface="나눔고딕 ExtraBold" pitchFamily="50" charset="-127"/>
              <a:ea typeface="나눔고딕 ExtraBold" pitchFamily="50" charset="-127"/>
            </a:endParaRPr>
          </a:p>
        </p:txBody>
      </p:sp>
      <p:cxnSp>
        <p:nvCxnSpPr>
          <p:cNvPr id="5" name="직선 연결선 4"/>
          <p:cNvCxnSpPr/>
          <p:nvPr/>
        </p:nvCxnSpPr>
        <p:spPr>
          <a:xfrm>
            <a:off x="214852" y="214290"/>
            <a:ext cx="8640960" cy="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표 5"/>
          <p:cNvGraphicFramePr>
            <a:graphicFrameLocks noGrp="1"/>
          </p:cNvGraphicFramePr>
          <p:nvPr/>
        </p:nvGraphicFramePr>
        <p:xfrm>
          <a:off x="285720" y="1714488"/>
          <a:ext cx="8534752" cy="4643471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428760"/>
                <a:gridCol w="7105992"/>
              </a:tblGrid>
              <a:tr h="39484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구분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족구</a:t>
                      </a:r>
                      <a:endParaRPr lang="ko-KR" altLang="en-US" sz="1400" b="1" dirty="0"/>
                    </a:p>
                  </a:txBody>
                  <a:tcPr anchor="ctr"/>
                </a:tc>
              </a:tr>
              <a:tr h="365781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 smtClean="0">
                          <a:latin typeface="+mj-lt"/>
                        </a:rPr>
                        <a:t>해당 기수</a:t>
                      </a:r>
                      <a:endParaRPr lang="ko-KR" altLang="en-US" sz="1100" dirty="0">
                        <a:latin typeface="+mj-lt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smtClean="0">
                          <a:latin typeface="+mj-lt"/>
                        </a:rPr>
                        <a:t>54</a:t>
                      </a:r>
                      <a:r>
                        <a:rPr lang="ko-KR" altLang="en-US" sz="1100" dirty="0" smtClean="0">
                          <a:latin typeface="+mj-lt"/>
                        </a:rPr>
                        <a:t>회</a:t>
                      </a:r>
                      <a:r>
                        <a:rPr lang="en-US" altLang="ko-KR" sz="1100" dirty="0" smtClean="0">
                          <a:latin typeface="+mj-lt"/>
                        </a:rPr>
                        <a:t>~84</a:t>
                      </a:r>
                      <a:r>
                        <a:rPr lang="ko-KR" altLang="en-US" sz="1100" dirty="0" smtClean="0">
                          <a:latin typeface="+mj-lt"/>
                        </a:rPr>
                        <a:t>회 </a:t>
                      </a:r>
                      <a:r>
                        <a:rPr lang="en-US" altLang="ko-KR" sz="1100" dirty="0" smtClean="0">
                          <a:latin typeface="+mj-lt"/>
                        </a:rPr>
                        <a:t>(</a:t>
                      </a:r>
                      <a:r>
                        <a:rPr lang="ko-KR" altLang="en-US" sz="1100" dirty="0" smtClean="0">
                          <a:latin typeface="+mj-lt"/>
                        </a:rPr>
                        <a:t>주최기수</a:t>
                      </a:r>
                      <a:r>
                        <a:rPr lang="en-US" altLang="ko-KR" sz="1100" dirty="0" smtClean="0">
                          <a:latin typeface="+mj-lt"/>
                        </a:rPr>
                        <a:t>”74</a:t>
                      </a:r>
                      <a:r>
                        <a:rPr lang="ko-KR" altLang="en-US" sz="1100" dirty="0" smtClean="0">
                          <a:latin typeface="+mj-lt"/>
                        </a:rPr>
                        <a:t>회</a:t>
                      </a:r>
                      <a:r>
                        <a:rPr lang="en-US" altLang="ko-KR" sz="1100" dirty="0" smtClean="0">
                          <a:latin typeface="+mj-lt"/>
                        </a:rPr>
                        <a:t>”</a:t>
                      </a:r>
                      <a:r>
                        <a:rPr lang="ko-KR" altLang="en-US" sz="1100" dirty="0" smtClean="0">
                          <a:latin typeface="+mj-lt"/>
                        </a:rPr>
                        <a:t>제외</a:t>
                      </a:r>
                      <a:r>
                        <a:rPr lang="en-US" altLang="ko-KR" sz="1100" dirty="0" smtClean="0">
                          <a:latin typeface="+mj-lt"/>
                        </a:rPr>
                        <a:t>)</a:t>
                      </a:r>
                      <a:endParaRPr lang="ko-KR" altLang="en-US" sz="11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8031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 smtClean="0">
                          <a:latin typeface="+mj-lt"/>
                        </a:rPr>
                        <a:t>경기 시간</a:t>
                      </a:r>
                      <a:endParaRPr lang="ko-KR" altLang="en-US" sz="1100" dirty="0">
                        <a:latin typeface="+mj-lt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 smtClean="0">
                          <a:latin typeface="+mj-lt"/>
                        </a:rPr>
                        <a:t>오전 </a:t>
                      </a:r>
                      <a:r>
                        <a:rPr lang="en-US" altLang="ko-KR" sz="1100" dirty="0" smtClean="0">
                          <a:latin typeface="+mj-lt"/>
                        </a:rPr>
                        <a:t>10:00~12:00</a:t>
                      </a:r>
                      <a:endParaRPr lang="ko-KR" altLang="en-US" sz="11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8031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 smtClean="0">
                          <a:latin typeface="+mj-lt"/>
                        </a:rPr>
                        <a:t>경기 방식</a:t>
                      </a:r>
                      <a:endParaRPr lang="ko-KR" altLang="en-US" sz="1100" dirty="0">
                        <a:latin typeface="+mj-lt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smtClean="0">
                          <a:latin typeface="+mj-lt"/>
                        </a:rPr>
                        <a:t>1</a:t>
                      </a:r>
                      <a:r>
                        <a:rPr lang="ko-KR" altLang="en-US" sz="1100" dirty="0" smtClean="0">
                          <a:latin typeface="+mj-lt"/>
                        </a:rPr>
                        <a:t>개임 </a:t>
                      </a:r>
                      <a:r>
                        <a:rPr lang="en-US" altLang="ko-KR" sz="1100" dirty="0" smtClean="0">
                          <a:latin typeface="+mj-lt"/>
                        </a:rPr>
                        <a:t>30</a:t>
                      </a:r>
                      <a:r>
                        <a:rPr lang="ko-KR" altLang="en-US" sz="1100" dirty="0" smtClean="0">
                          <a:latin typeface="+mj-lt"/>
                        </a:rPr>
                        <a:t>점 득점 승</a:t>
                      </a:r>
                      <a:endParaRPr lang="ko-KR" altLang="en-US" sz="11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8031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 smtClean="0">
                          <a:latin typeface="+mj-lt"/>
                        </a:rPr>
                        <a:t>경기 인원 </a:t>
                      </a:r>
                      <a:endParaRPr lang="ko-KR" altLang="en-US" sz="1100" dirty="0">
                        <a:latin typeface="+mj-lt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 smtClean="0">
                          <a:latin typeface="+mj-lt"/>
                        </a:rPr>
                        <a:t>팀 별 </a:t>
                      </a:r>
                      <a:r>
                        <a:rPr lang="en-US" altLang="ko-KR" sz="1100" dirty="0" smtClean="0">
                          <a:latin typeface="+mj-lt"/>
                        </a:rPr>
                        <a:t>5</a:t>
                      </a:r>
                      <a:r>
                        <a:rPr lang="ko-KR" altLang="en-US" sz="1100" dirty="0" smtClean="0">
                          <a:latin typeface="+mj-lt"/>
                        </a:rPr>
                        <a:t>명</a:t>
                      </a:r>
                      <a:endParaRPr lang="ko-KR" altLang="en-US" sz="11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74189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dirty="0" smtClean="0"/>
                        <a:t>대진표</a:t>
                      </a:r>
                    </a:p>
                    <a:p>
                      <a:pPr algn="ctr" latinLnBrk="1"/>
                      <a:endParaRPr lang="ko-KR" altLang="en-US" sz="1400" dirty="0"/>
                    </a:p>
                  </a:txBody>
                  <a:tcPr anchor="ctr"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74" name="TextBox 73"/>
          <p:cNvSpPr txBox="1"/>
          <p:nvPr/>
        </p:nvSpPr>
        <p:spPr>
          <a:xfrm>
            <a:off x="4572000" y="3717032"/>
            <a:ext cx="1224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dirty="0" smtClean="0"/>
              <a:t>대진표</a:t>
            </a:r>
            <a:r>
              <a:rPr lang="en-US" altLang="ko-KR" sz="1400" dirty="0" smtClean="0"/>
              <a:t>2</a:t>
            </a:r>
            <a:endParaRPr lang="ko-KR" altLang="en-US" sz="1400" dirty="0"/>
          </a:p>
        </p:txBody>
      </p:sp>
      <p:pic>
        <p:nvPicPr>
          <p:cNvPr id="76" name="그림 75" descr="족구대진표.jpg"/>
          <p:cNvPicPr>
            <a:picLocks noChangeAspect="1"/>
          </p:cNvPicPr>
          <p:nvPr/>
        </p:nvPicPr>
        <p:blipFill>
          <a:blip r:embed="rId2" cstate="print"/>
          <a:srcRect l="2400" t="53694"/>
          <a:stretch>
            <a:fillRect/>
          </a:stretch>
        </p:blipFill>
        <p:spPr>
          <a:xfrm>
            <a:off x="2339752" y="4077072"/>
            <a:ext cx="5857337" cy="2033739"/>
          </a:xfrm>
          <a:prstGeom prst="rect">
            <a:avLst/>
          </a:prstGeom>
        </p:spPr>
      </p:pic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6BEC3-A961-4907-A6D5-0C26D67E02A8}" type="slidenum">
              <a:rPr lang="ko-KR" altLang="en-US" smtClean="0"/>
              <a:pPr/>
              <a:t>12</a:t>
            </a:fld>
            <a:endParaRPr lang="ko-KR" alt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14283" y="857232"/>
            <a:ext cx="8643998" cy="5000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Cue-Sheet  - 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이벤트 존 운영</a:t>
            </a:r>
            <a:endParaRPr lang="ko-KR" altLang="en-US" dirty="0">
              <a:latin typeface="HY견고딕" pitchFamily="18" charset="-127"/>
              <a:ea typeface="HY견고딕" pitchFamily="18" charset="-127"/>
            </a:endParaRPr>
          </a:p>
        </p:txBody>
      </p:sp>
      <p:cxnSp>
        <p:nvCxnSpPr>
          <p:cNvPr id="3" name="직선 연결선 2"/>
          <p:cNvCxnSpPr/>
          <p:nvPr/>
        </p:nvCxnSpPr>
        <p:spPr>
          <a:xfrm>
            <a:off x="214852" y="714356"/>
            <a:ext cx="8640960" cy="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42849" y="358306"/>
            <a:ext cx="6552728" cy="327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en-US" altLang="ko-KR" dirty="0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나눔고딕 ExtraBold" pitchFamily="50" charset="-127"/>
                <a:ea typeface="나눔고딕 ExtraBold" pitchFamily="50" charset="-127"/>
              </a:rPr>
              <a:t>01_ </a:t>
            </a:r>
            <a:r>
              <a:rPr lang="ko-KR" altLang="en-US" dirty="0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나눔고딕 ExtraBold" pitchFamily="50" charset="-127"/>
                <a:ea typeface="나눔고딕 ExtraBold" pitchFamily="50" charset="-127"/>
              </a:rPr>
              <a:t>준비</a:t>
            </a:r>
            <a:endParaRPr lang="ko-KR" altLang="en-US" dirty="0">
              <a:gradFill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5400000" scaled="0"/>
              </a:gradFill>
              <a:latin typeface="나눔고딕 ExtraBold" pitchFamily="50" charset="-127"/>
              <a:ea typeface="나눔고딕 ExtraBold" pitchFamily="50" charset="-127"/>
            </a:endParaRPr>
          </a:p>
        </p:txBody>
      </p:sp>
      <p:cxnSp>
        <p:nvCxnSpPr>
          <p:cNvPr id="5" name="직선 연결선 4"/>
          <p:cNvCxnSpPr/>
          <p:nvPr/>
        </p:nvCxnSpPr>
        <p:spPr>
          <a:xfrm>
            <a:off x="214852" y="214290"/>
            <a:ext cx="8640960" cy="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표 6"/>
          <p:cNvGraphicFramePr>
            <a:graphicFrameLocks noGrp="1"/>
          </p:cNvGraphicFramePr>
          <p:nvPr/>
        </p:nvGraphicFramePr>
        <p:xfrm>
          <a:off x="285722" y="1643051"/>
          <a:ext cx="8501120" cy="4513094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500066"/>
                <a:gridCol w="1428760"/>
                <a:gridCol w="714380"/>
                <a:gridCol w="2714644"/>
                <a:gridCol w="785818"/>
                <a:gridCol w="714380"/>
                <a:gridCol w="785818"/>
                <a:gridCol w="857254"/>
              </a:tblGrid>
              <a:tr h="85725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ea typeface="나눔고딕 ExtraBold"/>
                        </a:rPr>
                        <a:t>N0</a:t>
                      </a:r>
                      <a:endParaRPr lang="ko-KR" altLang="en-US" sz="1400" dirty="0">
                        <a:ea typeface="나눔고딕 ExtraBold"/>
                      </a:endParaRPr>
                    </a:p>
                  </a:txBody>
                  <a:tcPr marL="36000" marR="36000" anchor="ctr"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>
                          <a:ea typeface="나눔고딕 ExtraBold"/>
                        </a:rPr>
                        <a:t>항목</a:t>
                      </a:r>
                      <a:endParaRPr lang="ko-KR" altLang="en-US" sz="1400" dirty="0">
                        <a:ea typeface="나눔고딕 ExtraBold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>
                          <a:ea typeface="나눔고딕 ExtraBold"/>
                        </a:rPr>
                        <a:t>시간</a:t>
                      </a:r>
                      <a:endParaRPr lang="ko-KR" altLang="en-US" sz="1400" dirty="0">
                        <a:ea typeface="나눔고딕 ExtraBold"/>
                      </a:endParaRPr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>
                          <a:ea typeface="나눔고딕 ExtraBold"/>
                        </a:rPr>
                        <a:t>내  용</a:t>
                      </a:r>
                      <a:endParaRPr lang="ko-KR" altLang="en-US" sz="1400" dirty="0">
                        <a:ea typeface="나눔고딕 ExtraBold"/>
                      </a:endParaRPr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>
                          <a:ea typeface="나눔고딕 ExtraBold"/>
                        </a:rPr>
                        <a:t>담당</a:t>
                      </a:r>
                      <a:endParaRPr lang="ko-KR" altLang="en-US" sz="1400" dirty="0">
                        <a:ea typeface="나눔고딕 ExtraBold"/>
                      </a:endParaRPr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>
                          <a:ea typeface="나눔고딕 ExtraBold"/>
                        </a:rPr>
                        <a:t>음향</a:t>
                      </a:r>
                      <a:endParaRPr lang="ko-KR" altLang="en-US" sz="1400" dirty="0">
                        <a:ea typeface="나눔고딕 ExtraBold"/>
                      </a:endParaRPr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>
                          <a:ea typeface="나눔고딕 ExtraBold"/>
                        </a:rPr>
                        <a:t>특효</a:t>
                      </a:r>
                      <a:endParaRPr lang="ko-KR" altLang="en-US" sz="1400" dirty="0">
                        <a:ea typeface="나눔고딕 ExtraBold"/>
                      </a:endParaRPr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>
                          <a:ea typeface="나눔고딕 ExtraBold"/>
                        </a:rPr>
                        <a:t>준비사항</a:t>
                      </a:r>
                      <a:endParaRPr lang="ko-KR" altLang="en-US" sz="1400" dirty="0">
                        <a:ea typeface="나눔고딕 ExtraBold"/>
                      </a:endParaRPr>
                    </a:p>
                  </a:txBody>
                  <a:tcPr marL="36000" marR="36000" anchor="ctr"/>
                </a:tc>
              </a:tr>
              <a:tr h="125194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0" dirty="0" smtClean="0">
                          <a:latin typeface="+mj-lt"/>
                        </a:rPr>
                        <a:t>5</a:t>
                      </a:r>
                      <a:endParaRPr lang="ko-KR" altLang="en-US" sz="1100" b="0" dirty="0">
                        <a:latin typeface="+mj-lt"/>
                      </a:endParaRPr>
                    </a:p>
                  </a:txBody>
                  <a:tcPr marL="36000" marR="36000" anchor="ctr"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0" dirty="0" smtClean="0">
                          <a:latin typeface="+mj-lt"/>
                        </a:rPr>
                        <a:t>이벤트 존 </a:t>
                      </a:r>
                      <a:endParaRPr lang="en-US" altLang="ko-KR" sz="1100" b="0" dirty="0" smtClean="0">
                        <a:latin typeface="+mj-lt"/>
                      </a:endParaRPr>
                    </a:p>
                    <a:p>
                      <a:pPr algn="ctr" latinLnBrk="1"/>
                      <a:r>
                        <a:rPr lang="ko-KR" altLang="en-US" sz="1100" b="0" dirty="0" smtClean="0">
                          <a:latin typeface="+mj-lt"/>
                        </a:rPr>
                        <a:t>운영</a:t>
                      </a:r>
                      <a:endParaRPr lang="ko-KR" altLang="en-US" sz="1100" b="0" dirty="0">
                        <a:latin typeface="+mj-lt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0" dirty="0" smtClean="0">
                          <a:latin typeface="+mj-lt"/>
                        </a:rPr>
                        <a:t>10:00</a:t>
                      </a:r>
                    </a:p>
                    <a:p>
                      <a:pPr algn="ctr" latinLnBrk="1"/>
                      <a:r>
                        <a:rPr lang="en-US" altLang="ko-KR" sz="1000" b="0" dirty="0" smtClean="0">
                          <a:latin typeface="+mj-lt"/>
                        </a:rPr>
                        <a:t>~</a:t>
                      </a:r>
                    </a:p>
                    <a:p>
                      <a:pPr algn="ctr" latinLnBrk="1"/>
                      <a:r>
                        <a:rPr lang="en-US" altLang="ko-KR" sz="1000" b="0" dirty="0" smtClean="0">
                          <a:latin typeface="+mj-lt"/>
                        </a:rPr>
                        <a:t>17:00</a:t>
                      </a:r>
                      <a:endParaRPr lang="ko-KR" altLang="en-US" sz="1000" b="0" dirty="0">
                        <a:latin typeface="+mj-lt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  <a:buFont typeface="Arial" charset="0"/>
                        <a:buChar char="•"/>
                      </a:pPr>
                      <a:r>
                        <a:rPr lang="ko-KR" altLang="en-US" sz="1100" b="0" dirty="0" smtClean="0">
                          <a:latin typeface="+mj-lt"/>
                        </a:rPr>
                        <a:t>페이스 페인팅</a:t>
                      </a:r>
                      <a:r>
                        <a:rPr lang="en-US" altLang="ko-KR" sz="1100" b="0" dirty="0" smtClean="0">
                          <a:latin typeface="+mj-lt"/>
                        </a:rPr>
                        <a:t>, </a:t>
                      </a:r>
                    </a:p>
                    <a:p>
                      <a:pPr latinLnBrk="1">
                        <a:lnSpc>
                          <a:spcPct val="150000"/>
                        </a:lnSpc>
                        <a:buFont typeface="Arial" charset="0"/>
                        <a:buChar char="•"/>
                      </a:pPr>
                      <a:r>
                        <a:rPr lang="ko-KR" altLang="en-US" sz="1100" b="0" dirty="0" err="1" smtClean="0">
                          <a:latin typeface="+mj-lt"/>
                        </a:rPr>
                        <a:t>캐리컬쳐</a:t>
                      </a:r>
                      <a:endParaRPr lang="en-US" altLang="ko-KR" sz="1100" b="0" dirty="0" smtClean="0">
                        <a:latin typeface="+mj-lt"/>
                      </a:endParaRPr>
                    </a:p>
                    <a:p>
                      <a:pPr latinLnBrk="1">
                        <a:lnSpc>
                          <a:spcPct val="150000"/>
                        </a:lnSpc>
                        <a:buFont typeface="Arial" charset="0"/>
                        <a:buChar char="•"/>
                      </a:pPr>
                      <a:r>
                        <a:rPr lang="ko-KR" altLang="en-US" sz="1100" b="0" dirty="0" smtClean="0">
                          <a:latin typeface="+mj-lt"/>
                        </a:rPr>
                        <a:t>풍선 아트</a:t>
                      </a:r>
                      <a:endParaRPr lang="en-US" altLang="ko-KR" sz="1100" b="0" dirty="0" smtClean="0">
                        <a:latin typeface="+mj-lt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0" dirty="0" smtClean="0">
                          <a:latin typeface="+mj-lt"/>
                        </a:rPr>
                        <a:t>Staff</a:t>
                      </a:r>
                      <a:endParaRPr lang="ko-KR" altLang="en-US" sz="1100" b="0" dirty="0">
                        <a:latin typeface="+mj-lt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100" b="0" dirty="0">
                        <a:latin typeface="+mj-lt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0" dirty="0">
                        <a:latin typeface="+mj-lt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0" dirty="0">
                        <a:latin typeface="+mj-lt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194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0" dirty="0" smtClean="0">
                          <a:latin typeface="+mj-lt"/>
                        </a:rPr>
                        <a:t>6</a:t>
                      </a:r>
                      <a:endParaRPr lang="ko-KR" altLang="en-US" sz="1100" b="0" dirty="0">
                        <a:latin typeface="+mj-lt"/>
                      </a:endParaRPr>
                    </a:p>
                  </a:txBody>
                  <a:tcPr marL="36000" marR="36000" anchor="ctr"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0" dirty="0" smtClean="0">
                          <a:latin typeface="+mj-lt"/>
                        </a:rPr>
                        <a:t>놀이마당 </a:t>
                      </a:r>
                      <a:endParaRPr lang="en-US" altLang="ko-KR" sz="1100" b="0" dirty="0" smtClean="0">
                        <a:latin typeface="+mj-lt"/>
                      </a:endParaRPr>
                    </a:p>
                    <a:p>
                      <a:pPr algn="ctr" latinLnBrk="1"/>
                      <a:r>
                        <a:rPr lang="ko-KR" altLang="en-US" sz="1100" b="0" dirty="0" smtClean="0">
                          <a:latin typeface="+mj-lt"/>
                        </a:rPr>
                        <a:t>운영</a:t>
                      </a:r>
                      <a:endParaRPr lang="ko-KR" altLang="en-US" sz="1100" b="0" dirty="0">
                        <a:latin typeface="+mj-lt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0" dirty="0" smtClean="0">
                          <a:latin typeface="+mj-lt"/>
                        </a:rPr>
                        <a:t>10:00</a:t>
                      </a:r>
                    </a:p>
                    <a:p>
                      <a:pPr algn="ctr" latinLnBrk="1"/>
                      <a:r>
                        <a:rPr lang="en-US" altLang="ko-KR" sz="1000" b="0" dirty="0" smtClean="0">
                          <a:latin typeface="+mj-lt"/>
                        </a:rPr>
                        <a:t>~</a:t>
                      </a:r>
                    </a:p>
                    <a:p>
                      <a:pPr algn="ctr" latinLnBrk="1"/>
                      <a:r>
                        <a:rPr lang="en-US" altLang="ko-KR" sz="1000" b="0" dirty="0" smtClean="0">
                          <a:latin typeface="+mj-lt"/>
                        </a:rPr>
                        <a:t>16:00</a:t>
                      </a:r>
                      <a:endParaRPr lang="ko-KR" altLang="en-US" sz="1000" b="0" dirty="0">
                        <a:latin typeface="+mj-lt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en-US" altLang="ko-KR" sz="1100" b="0" dirty="0" smtClean="0">
                          <a:latin typeface="+mj-lt"/>
                        </a:rPr>
                        <a:t>* </a:t>
                      </a:r>
                      <a:r>
                        <a:rPr lang="ko-KR" altLang="en-US" sz="1100" b="0" dirty="0" err="1" smtClean="0">
                          <a:latin typeface="+mj-lt"/>
                        </a:rPr>
                        <a:t>에어바운스</a:t>
                      </a:r>
                      <a:r>
                        <a:rPr lang="en-US" altLang="ko-KR" sz="1100" b="0" dirty="0" smtClean="0">
                          <a:latin typeface="+mj-lt"/>
                        </a:rPr>
                        <a:t>, </a:t>
                      </a:r>
                      <a:r>
                        <a:rPr lang="ko-KR" altLang="en-US" sz="1100" b="0" dirty="0" smtClean="0">
                          <a:latin typeface="+mj-lt"/>
                        </a:rPr>
                        <a:t>투호</a:t>
                      </a:r>
                      <a:r>
                        <a:rPr lang="en-US" altLang="ko-KR" sz="1100" b="0" dirty="0" smtClean="0">
                          <a:latin typeface="+mj-lt"/>
                        </a:rPr>
                        <a:t>, </a:t>
                      </a:r>
                      <a:r>
                        <a:rPr lang="ko-KR" altLang="en-US" sz="1100" b="0" dirty="0" smtClean="0">
                          <a:latin typeface="+mj-lt"/>
                        </a:rPr>
                        <a:t>다트</a:t>
                      </a:r>
                      <a:r>
                        <a:rPr lang="en-US" altLang="ko-KR" sz="1100" b="0" dirty="0" smtClean="0">
                          <a:latin typeface="+mj-lt"/>
                        </a:rPr>
                        <a:t>,</a:t>
                      </a:r>
                      <a:r>
                        <a:rPr lang="en-US" altLang="ko-KR" sz="1100" b="0" baseline="0" dirty="0" smtClean="0">
                          <a:latin typeface="+mj-lt"/>
                        </a:rPr>
                        <a:t> </a:t>
                      </a:r>
                      <a:r>
                        <a:rPr lang="ko-KR" altLang="en-US" sz="1100" b="0" baseline="0" dirty="0" smtClean="0">
                          <a:latin typeface="+mj-lt"/>
                        </a:rPr>
                        <a:t>고리던지기 운영</a:t>
                      </a:r>
                      <a:endParaRPr lang="ko-KR" altLang="en-US" sz="1100" b="0" dirty="0">
                        <a:latin typeface="+mj-lt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0" dirty="0" smtClean="0">
                          <a:latin typeface="+mj-lt"/>
                        </a:rPr>
                        <a:t>Staff</a:t>
                      </a:r>
                    </a:p>
                  </a:txBody>
                  <a:tcPr marL="36000" marR="36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100" b="0" dirty="0">
                        <a:latin typeface="+mj-lt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0" dirty="0">
                        <a:latin typeface="+mj-lt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0" dirty="0">
                        <a:latin typeface="+mj-lt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194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0" dirty="0" smtClean="0">
                          <a:latin typeface="+mj-lt"/>
                        </a:rPr>
                        <a:t>7</a:t>
                      </a:r>
                      <a:endParaRPr lang="ko-KR" altLang="en-US" sz="1100" b="0" dirty="0">
                        <a:latin typeface="+mj-lt"/>
                      </a:endParaRPr>
                    </a:p>
                  </a:txBody>
                  <a:tcPr marL="36000" marR="36000" anchor="ctr"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0" dirty="0" smtClean="0">
                          <a:latin typeface="+mj-lt"/>
                        </a:rPr>
                        <a:t>중식 안내</a:t>
                      </a:r>
                      <a:endParaRPr lang="ko-KR" altLang="en-US" sz="1100" b="0" dirty="0">
                        <a:latin typeface="+mj-lt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0" dirty="0" smtClean="0">
                          <a:latin typeface="+mj-lt"/>
                        </a:rPr>
                        <a:t>12:50~</a:t>
                      </a:r>
                      <a:endParaRPr lang="ko-KR" altLang="en-US" sz="1000" b="0" dirty="0">
                        <a:latin typeface="+mj-lt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5"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en-US" altLang="ko-KR" sz="1100" b="0" dirty="0" smtClean="0">
                          <a:latin typeface="+mj-lt"/>
                        </a:rPr>
                        <a:t> </a:t>
                      </a:r>
                      <a:r>
                        <a:rPr lang="ko-KR" altLang="en-US" sz="1100" b="0" dirty="0" smtClean="0">
                          <a:latin typeface="+mj-lt"/>
                        </a:rPr>
                        <a:t>점심 식사 안내 </a:t>
                      </a:r>
                      <a:r>
                        <a:rPr lang="ko-KR" altLang="en-US" sz="1100" b="0" dirty="0" err="1" smtClean="0">
                          <a:latin typeface="+mj-lt"/>
                        </a:rPr>
                        <a:t>멘트</a:t>
                      </a:r>
                      <a:endParaRPr lang="ko-KR" altLang="en-US" sz="1100" b="0" dirty="0">
                        <a:latin typeface="+mj-lt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en-US" altLang="ko-KR" sz="1200" dirty="0" smtClean="0"/>
                    </a:p>
                  </a:txBody>
                  <a:tcPr marL="36000" marR="36000"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200" dirty="0"/>
                    </a:p>
                  </a:txBody>
                  <a:tcPr marL="36000" marR="36000"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200" dirty="0"/>
                    </a:p>
                  </a:txBody>
                  <a:tcPr marL="36000" marR="36000"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200" dirty="0"/>
                    </a:p>
                  </a:txBody>
                  <a:tcPr marL="36000" marR="36000"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8" name="슬라이드 번호 개체 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6BEC3-A961-4907-A6D5-0C26D67E02A8}" type="slidenum">
              <a:rPr lang="ko-KR" altLang="en-US" smtClean="0"/>
              <a:pPr/>
              <a:t>13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14283" y="857232"/>
            <a:ext cx="8643998" cy="5000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Cue-Sheet  - 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공식행사 준비</a:t>
            </a:r>
            <a:endParaRPr lang="ko-KR" altLang="en-US" dirty="0">
              <a:latin typeface="HY견고딕" pitchFamily="18" charset="-127"/>
              <a:ea typeface="HY견고딕" pitchFamily="18" charset="-127"/>
            </a:endParaRPr>
          </a:p>
        </p:txBody>
      </p:sp>
      <p:cxnSp>
        <p:nvCxnSpPr>
          <p:cNvPr id="3" name="직선 연결선 2"/>
          <p:cNvCxnSpPr/>
          <p:nvPr/>
        </p:nvCxnSpPr>
        <p:spPr>
          <a:xfrm>
            <a:off x="214852" y="714356"/>
            <a:ext cx="8640960" cy="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42849" y="358306"/>
            <a:ext cx="6552728" cy="327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en-US" altLang="ko-KR" dirty="0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나눔고딕 ExtraBold" pitchFamily="50" charset="-127"/>
                <a:ea typeface="나눔고딕 ExtraBold" pitchFamily="50" charset="-127"/>
              </a:rPr>
              <a:t>01_ </a:t>
            </a:r>
            <a:r>
              <a:rPr lang="ko-KR" altLang="en-US" dirty="0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나눔고딕 ExtraBold" pitchFamily="50" charset="-127"/>
                <a:ea typeface="나눔고딕 ExtraBold" pitchFamily="50" charset="-127"/>
              </a:rPr>
              <a:t>준비</a:t>
            </a:r>
            <a:endParaRPr lang="ko-KR" altLang="en-US" dirty="0">
              <a:gradFill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5400000" scaled="0"/>
              </a:gradFill>
              <a:latin typeface="나눔고딕 ExtraBold" pitchFamily="50" charset="-127"/>
              <a:ea typeface="나눔고딕 ExtraBold" pitchFamily="50" charset="-127"/>
            </a:endParaRPr>
          </a:p>
        </p:txBody>
      </p:sp>
      <p:cxnSp>
        <p:nvCxnSpPr>
          <p:cNvPr id="5" name="직선 연결선 4"/>
          <p:cNvCxnSpPr/>
          <p:nvPr/>
        </p:nvCxnSpPr>
        <p:spPr>
          <a:xfrm>
            <a:off x="214852" y="214290"/>
            <a:ext cx="8640960" cy="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표 5"/>
          <p:cNvGraphicFramePr>
            <a:graphicFrameLocks noGrp="1"/>
          </p:cNvGraphicFramePr>
          <p:nvPr/>
        </p:nvGraphicFramePr>
        <p:xfrm>
          <a:off x="200473" y="1500174"/>
          <a:ext cx="8586370" cy="292608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499264"/>
                <a:gridCol w="2971178"/>
                <a:gridCol w="861780"/>
                <a:gridCol w="778166"/>
                <a:gridCol w="2475982"/>
              </a:tblGrid>
              <a:tr h="137160">
                <a:tc gridSpan="5">
                  <a:txBody>
                    <a:bodyPr/>
                    <a:lstStyle/>
                    <a:p>
                      <a:pPr algn="ctr" latinLnBrk="1"/>
                      <a:r>
                        <a:rPr lang="ko-KR" altLang="en-US" sz="2400" b="1" dirty="0" smtClean="0">
                          <a:latin typeface="+mj-ea"/>
                          <a:ea typeface="+mj-ea"/>
                        </a:rPr>
                        <a:t>무 대 위</a:t>
                      </a:r>
                      <a:endParaRPr lang="ko-KR" altLang="en-US" sz="2400" b="1" dirty="0">
                        <a:latin typeface="+mj-ea"/>
                        <a:ea typeface="+mj-ea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ea typeface="나눔고딕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ea typeface="나눔고딕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ea typeface="나눔고딕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ea typeface="나눔고딕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16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dirty="0" smtClean="0">
                          <a:solidFill>
                            <a:schemeClr val="bg1"/>
                          </a:solidFill>
                        </a:rPr>
                        <a:t>항목</a:t>
                      </a:r>
                      <a:endParaRPr lang="ko-KR" altLang="en-US" sz="1200" dirty="0">
                        <a:solidFill>
                          <a:schemeClr val="bg1"/>
                        </a:solidFill>
                        <a:ea typeface="나눔고딕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dirty="0" smtClean="0">
                          <a:solidFill>
                            <a:schemeClr val="bg1"/>
                          </a:solidFill>
                        </a:rPr>
                        <a:t>내용</a:t>
                      </a:r>
                      <a:endParaRPr lang="ko-KR" altLang="en-US" sz="1200" dirty="0">
                        <a:solidFill>
                          <a:schemeClr val="bg1"/>
                        </a:solidFill>
                        <a:ea typeface="나눔고딕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dirty="0" smtClean="0">
                          <a:solidFill>
                            <a:schemeClr val="bg1"/>
                          </a:solidFill>
                        </a:rPr>
                        <a:t>수량</a:t>
                      </a:r>
                      <a:endParaRPr lang="ko-KR" altLang="en-US" sz="1200" dirty="0">
                        <a:solidFill>
                          <a:schemeClr val="bg1"/>
                        </a:solidFill>
                        <a:ea typeface="나눔고딕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dirty="0" smtClean="0">
                          <a:solidFill>
                            <a:schemeClr val="bg1"/>
                          </a:solidFill>
                        </a:rPr>
                        <a:t>담당</a:t>
                      </a:r>
                      <a:endParaRPr lang="ko-KR" altLang="en-US" sz="1200" dirty="0">
                        <a:solidFill>
                          <a:schemeClr val="bg1"/>
                        </a:solidFill>
                        <a:ea typeface="나눔고딕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dirty="0" smtClean="0">
                          <a:solidFill>
                            <a:schemeClr val="bg1"/>
                          </a:solidFill>
                        </a:rPr>
                        <a:t>비고</a:t>
                      </a:r>
                      <a:endParaRPr lang="ko-KR" altLang="en-US" sz="1200" dirty="0">
                        <a:solidFill>
                          <a:schemeClr val="bg1"/>
                        </a:solidFill>
                        <a:ea typeface="나눔고딕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</a:tr>
              <a:tr h="17281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VIP </a:t>
                      </a:r>
                      <a:r>
                        <a:rPr lang="ko-KR" altLang="en-US" sz="1200" dirty="0" smtClean="0"/>
                        <a:t>의자</a:t>
                      </a:r>
                      <a:endParaRPr lang="ko-KR" altLang="en-US" sz="1200" dirty="0">
                        <a:ea typeface="나눔고딕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 err="1" smtClean="0"/>
                        <a:t>무대위에</a:t>
                      </a:r>
                      <a:r>
                        <a:rPr lang="ko-KR" altLang="en-US" sz="1200" dirty="0" smtClean="0"/>
                        <a:t> </a:t>
                      </a:r>
                      <a:r>
                        <a:rPr lang="ko-KR" altLang="en-US" sz="1200" dirty="0" err="1" smtClean="0"/>
                        <a:t>세팅</a:t>
                      </a:r>
                      <a:r>
                        <a:rPr lang="ko-KR" altLang="en-US" sz="1200" dirty="0" smtClean="0"/>
                        <a:t> </a:t>
                      </a:r>
                      <a:r>
                        <a:rPr lang="en-US" altLang="ko-KR" sz="1200" dirty="0" smtClean="0"/>
                        <a:t>, VIP </a:t>
                      </a:r>
                      <a:r>
                        <a:rPr lang="ko-KR" altLang="en-US" sz="1200" dirty="0" err="1" smtClean="0"/>
                        <a:t>네임텍</a:t>
                      </a:r>
                      <a:r>
                        <a:rPr lang="ko-KR" altLang="en-US" sz="1200" dirty="0" smtClean="0"/>
                        <a:t> 부착 </a:t>
                      </a:r>
                      <a:endParaRPr lang="ko-KR" altLang="en-US" sz="1200" dirty="0">
                        <a:ea typeface="나눔고딕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20set</a:t>
                      </a:r>
                      <a:endParaRPr lang="ko-KR" altLang="en-US" sz="1200" dirty="0">
                        <a:ea typeface="나눔고딕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ea typeface="나눔고딕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 smtClean="0"/>
                        <a:t>사무국 </a:t>
                      </a:r>
                      <a:r>
                        <a:rPr lang="ko-KR" altLang="en-US" sz="1200" dirty="0" err="1" smtClean="0"/>
                        <a:t>네임텍</a:t>
                      </a:r>
                      <a:r>
                        <a:rPr lang="ko-KR" altLang="en-US" sz="1200" dirty="0" smtClean="0"/>
                        <a:t> 명단 및 위치 확인</a:t>
                      </a:r>
                      <a:endParaRPr lang="ko-KR" altLang="en-US" sz="1200" dirty="0">
                        <a:ea typeface="나눔고딕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3716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err="1" smtClean="0"/>
                        <a:t>포듐</a:t>
                      </a:r>
                      <a:endParaRPr lang="ko-KR" altLang="en-US" sz="1200" dirty="0">
                        <a:ea typeface="나눔고딕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 smtClean="0"/>
                        <a:t>사회자용</a:t>
                      </a:r>
                      <a:r>
                        <a:rPr lang="en-US" altLang="ko-KR" sz="1200" dirty="0" smtClean="0"/>
                        <a:t>(</a:t>
                      </a:r>
                      <a:r>
                        <a:rPr lang="ko-KR" altLang="en-US" sz="1200" dirty="0" smtClean="0"/>
                        <a:t>마이크 </a:t>
                      </a:r>
                      <a:r>
                        <a:rPr lang="en-US" altLang="ko-KR" sz="1200" dirty="0" smtClean="0"/>
                        <a:t>1</a:t>
                      </a:r>
                      <a:r>
                        <a:rPr lang="ko-KR" altLang="en-US" sz="1200" dirty="0" smtClean="0"/>
                        <a:t>개</a:t>
                      </a:r>
                      <a:r>
                        <a:rPr lang="en-US" altLang="ko-KR" sz="1200" dirty="0" smtClean="0"/>
                        <a:t>), </a:t>
                      </a:r>
                      <a:endParaRPr lang="ko-KR" altLang="en-US" sz="1200" dirty="0">
                        <a:ea typeface="나눔고딕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2set</a:t>
                      </a:r>
                      <a:endParaRPr lang="ko-KR" altLang="en-US" sz="1200" dirty="0">
                        <a:ea typeface="나눔고딕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/>
                        <a:t>음향</a:t>
                      </a:r>
                      <a:r>
                        <a:rPr lang="en-US" altLang="ko-KR" sz="1200" dirty="0" smtClean="0"/>
                        <a:t> </a:t>
                      </a:r>
                      <a:r>
                        <a:rPr lang="ko-KR" altLang="en-US" sz="1200" dirty="0" smtClean="0"/>
                        <a:t>팀</a:t>
                      </a:r>
                      <a:endParaRPr lang="ko-KR" altLang="en-US" sz="1200" dirty="0">
                        <a:ea typeface="나눔고딕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ea typeface="나눔고딕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3716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err="1" smtClean="0"/>
                        <a:t>코사지</a:t>
                      </a:r>
                      <a:endParaRPr lang="ko-KR" altLang="en-US" sz="1200" dirty="0">
                        <a:ea typeface="나눔고딕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 smtClean="0"/>
                        <a:t>VIP</a:t>
                      </a:r>
                      <a:r>
                        <a:rPr lang="ko-KR" altLang="en-US" sz="1200" dirty="0" smtClean="0"/>
                        <a:t>용 </a:t>
                      </a:r>
                      <a:r>
                        <a:rPr lang="ko-KR" altLang="en-US" sz="1200" dirty="0" err="1" smtClean="0"/>
                        <a:t>코사지</a:t>
                      </a:r>
                      <a:r>
                        <a:rPr lang="ko-KR" altLang="en-US" sz="1200" dirty="0" smtClean="0"/>
                        <a:t> </a:t>
                      </a:r>
                      <a:endParaRPr lang="ko-KR" altLang="en-US" sz="1200" dirty="0">
                        <a:ea typeface="나눔고딕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20ea</a:t>
                      </a:r>
                      <a:endParaRPr lang="ko-KR" altLang="en-US" sz="1200" dirty="0">
                        <a:ea typeface="나눔고딕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/>
                        <a:t>사무국</a:t>
                      </a:r>
                      <a:endParaRPr lang="ko-KR" altLang="en-US" sz="1200" dirty="0">
                        <a:ea typeface="나눔고딕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ea typeface="나눔고딕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3716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/>
                        <a:t>태극기</a:t>
                      </a:r>
                      <a:r>
                        <a:rPr lang="en-US" altLang="ko-KR" sz="1200" dirty="0" smtClean="0"/>
                        <a:t>,</a:t>
                      </a:r>
                      <a:r>
                        <a:rPr lang="en-US" altLang="ko-KR" sz="1200" baseline="0" dirty="0" smtClean="0"/>
                        <a:t> </a:t>
                      </a:r>
                      <a:r>
                        <a:rPr lang="ko-KR" altLang="en-US" sz="1200" baseline="0" dirty="0" smtClean="0"/>
                        <a:t>대회기</a:t>
                      </a:r>
                      <a:endParaRPr lang="ko-KR" altLang="en-US" sz="1200" dirty="0">
                        <a:ea typeface="나눔고딕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 smtClean="0"/>
                        <a:t>태극기</a:t>
                      </a:r>
                      <a:r>
                        <a:rPr lang="en-US" altLang="ko-KR" sz="1200" dirty="0" smtClean="0"/>
                        <a:t>(</a:t>
                      </a:r>
                      <a:r>
                        <a:rPr lang="ko-KR" altLang="en-US" sz="1200" dirty="0" smtClean="0"/>
                        <a:t>삼각대</a:t>
                      </a:r>
                      <a:r>
                        <a:rPr lang="en-US" altLang="ko-KR" sz="1200" dirty="0" smtClean="0"/>
                        <a:t>),</a:t>
                      </a:r>
                      <a:r>
                        <a:rPr lang="en-US" altLang="ko-KR" sz="1200" baseline="0" dirty="0" smtClean="0"/>
                        <a:t> </a:t>
                      </a:r>
                      <a:r>
                        <a:rPr lang="ko-KR" altLang="en-US" sz="1200" baseline="0" dirty="0" smtClean="0"/>
                        <a:t>대회</a:t>
                      </a:r>
                      <a:r>
                        <a:rPr lang="ko-KR" altLang="en-US" sz="1200" dirty="0" smtClean="0"/>
                        <a:t>기</a:t>
                      </a:r>
                      <a:r>
                        <a:rPr lang="en-US" altLang="ko-KR" sz="1200" dirty="0" smtClean="0"/>
                        <a:t>(</a:t>
                      </a:r>
                      <a:r>
                        <a:rPr lang="ko-KR" altLang="en-US" sz="1200" dirty="0" smtClean="0"/>
                        <a:t>삼각대</a:t>
                      </a:r>
                      <a:r>
                        <a:rPr lang="en-US" altLang="ko-KR" sz="1200" dirty="0" smtClean="0"/>
                        <a:t>)</a:t>
                      </a:r>
                      <a:endParaRPr lang="ko-KR" altLang="en-US" sz="1200" dirty="0">
                        <a:ea typeface="나눔고딕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2ea</a:t>
                      </a:r>
                      <a:endParaRPr lang="ko-KR" altLang="en-US" sz="1200" dirty="0">
                        <a:ea typeface="나눔고딕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err="1" smtClean="0">
                          <a:ea typeface="나눔고딕"/>
                        </a:rPr>
                        <a:t>휘문</a:t>
                      </a:r>
                      <a:endParaRPr lang="ko-KR" altLang="en-US" sz="1200" dirty="0">
                        <a:ea typeface="나눔고딕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100" dirty="0" smtClean="0"/>
                        <a:t>태극기 </a:t>
                      </a:r>
                      <a:r>
                        <a:rPr lang="en-US" altLang="ko-KR" sz="1100" dirty="0" smtClean="0"/>
                        <a:t>, </a:t>
                      </a:r>
                      <a:r>
                        <a:rPr lang="ko-KR" altLang="en-US" sz="1100" dirty="0" smtClean="0"/>
                        <a:t>대회기 고정작업</a:t>
                      </a:r>
                      <a:endParaRPr lang="ko-KR" altLang="en-US" sz="1100" dirty="0">
                        <a:ea typeface="나눔고딕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3716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/>
                        <a:t>개회선언 문</a:t>
                      </a:r>
                      <a:endParaRPr lang="ko-KR" altLang="en-US" sz="1200" dirty="0">
                        <a:ea typeface="나눔고딕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 smtClean="0"/>
                        <a:t>개회선언 및 커버 강연대에 비치</a:t>
                      </a:r>
                      <a:endParaRPr lang="ko-KR" altLang="en-US" sz="1200" dirty="0">
                        <a:ea typeface="나눔고딕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1ea</a:t>
                      </a:r>
                      <a:endParaRPr lang="ko-KR" altLang="en-US" sz="1200" dirty="0">
                        <a:ea typeface="나눔고딕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/>
                        <a:t> </a:t>
                      </a:r>
                      <a:endParaRPr lang="ko-KR" altLang="en-US" sz="1200" dirty="0">
                        <a:ea typeface="나눔고딕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ea typeface="나눔고딕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3716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/>
                        <a:t>의전 음악 </a:t>
                      </a:r>
                      <a:r>
                        <a:rPr lang="en-US" altLang="ko-KR" sz="1200" dirty="0" smtClean="0"/>
                        <a:t>CD</a:t>
                      </a:r>
                      <a:endParaRPr lang="ko-KR" altLang="en-US" sz="1200" dirty="0">
                        <a:ea typeface="나눔고딕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 smtClean="0"/>
                        <a:t>국민</a:t>
                      </a:r>
                      <a:r>
                        <a:rPr lang="en-US" altLang="ko-KR" sz="1200" baseline="0" dirty="0" smtClean="0"/>
                        <a:t> </a:t>
                      </a:r>
                      <a:r>
                        <a:rPr lang="ko-KR" altLang="en-US" sz="1200" baseline="0" dirty="0" smtClean="0"/>
                        <a:t>의례 및 교가 반주 </a:t>
                      </a:r>
                      <a:r>
                        <a:rPr lang="en-US" altLang="ko-KR" sz="1200" baseline="0" dirty="0" smtClean="0"/>
                        <a:t>CD</a:t>
                      </a:r>
                      <a:endParaRPr lang="ko-KR" altLang="en-US" sz="1200" dirty="0">
                        <a:ea typeface="나눔고딕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1</a:t>
                      </a:r>
                      <a:endParaRPr lang="ko-KR" altLang="en-US" sz="1200" dirty="0">
                        <a:ea typeface="나눔고딕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/>
                        <a:t> </a:t>
                      </a:r>
                      <a:endParaRPr lang="en-US" altLang="ko-KR" sz="1200" dirty="0" smtClean="0">
                        <a:ea typeface="나눔고딕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ea typeface="나눔고딕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3716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/>
                        <a:t>회갑 기념식 준비</a:t>
                      </a:r>
                      <a:endParaRPr lang="ko-KR" altLang="en-US" sz="1200" dirty="0">
                        <a:ea typeface="나눔고딕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 smtClean="0"/>
                        <a:t>3</a:t>
                      </a:r>
                      <a:r>
                        <a:rPr lang="ko-KR" altLang="en-US" sz="1200" dirty="0" smtClean="0"/>
                        <a:t>단 </a:t>
                      </a:r>
                      <a:r>
                        <a:rPr lang="ko-KR" altLang="en-US" sz="1200" dirty="0" err="1" smtClean="0"/>
                        <a:t>케익</a:t>
                      </a:r>
                      <a:r>
                        <a:rPr lang="en-US" altLang="ko-KR" sz="1200" baseline="0" dirty="0" smtClean="0"/>
                        <a:t> 1set , </a:t>
                      </a:r>
                      <a:r>
                        <a:rPr lang="ko-KR" altLang="en-US" sz="1200" baseline="0" dirty="0" smtClean="0"/>
                        <a:t>샴페인 </a:t>
                      </a:r>
                      <a:r>
                        <a:rPr lang="en-US" altLang="ko-KR" sz="1200" baseline="0" dirty="0" smtClean="0"/>
                        <a:t>1</a:t>
                      </a:r>
                      <a:r>
                        <a:rPr lang="ko-KR" altLang="en-US" sz="1200" baseline="0" dirty="0" smtClean="0"/>
                        <a:t>병</a:t>
                      </a:r>
                      <a:r>
                        <a:rPr lang="en-US" altLang="ko-KR" sz="1200" baseline="0" dirty="0" smtClean="0"/>
                        <a:t>, </a:t>
                      </a:r>
                      <a:r>
                        <a:rPr lang="ko-KR" altLang="en-US" sz="1200" baseline="0" dirty="0" smtClean="0"/>
                        <a:t>잔 </a:t>
                      </a:r>
                      <a:r>
                        <a:rPr lang="en-US" altLang="ko-KR" sz="1200" baseline="0" dirty="0" smtClean="0"/>
                        <a:t>20</a:t>
                      </a:r>
                      <a:r>
                        <a:rPr lang="ko-KR" altLang="en-US" sz="1200" baseline="0" dirty="0" smtClean="0"/>
                        <a:t>개</a:t>
                      </a:r>
                      <a:r>
                        <a:rPr lang="en-US" altLang="ko-KR" sz="1200" baseline="0" dirty="0" smtClean="0"/>
                        <a:t> </a:t>
                      </a:r>
                      <a:endParaRPr lang="ko-KR" altLang="en-US" sz="1200" dirty="0">
                        <a:ea typeface="나눔고딕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ea typeface="나눔고딕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err="1" smtClean="0">
                          <a:ea typeface="나눔고딕"/>
                        </a:rPr>
                        <a:t>휘문</a:t>
                      </a:r>
                      <a:endParaRPr lang="ko-KR" altLang="en-US" sz="1200" dirty="0">
                        <a:ea typeface="나눔고딕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 smtClean="0"/>
                        <a:t>도우미 </a:t>
                      </a:r>
                      <a:r>
                        <a:rPr lang="ko-KR" altLang="en-US" sz="1200" dirty="0" err="1" smtClean="0"/>
                        <a:t>휘문</a:t>
                      </a:r>
                      <a:endParaRPr lang="ko-KR" altLang="en-US" sz="1200" dirty="0">
                        <a:ea typeface="나눔고딕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3716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/>
                        <a:t>최다기수 참가상품</a:t>
                      </a:r>
                      <a:endParaRPr lang="ko-KR" altLang="en-US" sz="1200" dirty="0">
                        <a:ea typeface="나눔고딕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 err="1" smtClean="0"/>
                        <a:t>시상품</a:t>
                      </a:r>
                      <a:r>
                        <a:rPr lang="ko-KR" altLang="en-US" sz="1200" dirty="0" smtClean="0"/>
                        <a:t> 비치</a:t>
                      </a:r>
                      <a:endParaRPr lang="ko-KR" altLang="en-US" sz="1200" dirty="0">
                        <a:ea typeface="나눔고딕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/>
                        <a:t>다량</a:t>
                      </a:r>
                      <a:endParaRPr lang="ko-KR" altLang="en-US" sz="1200" dirty="0">
                        <a:ea typeface="나눔고딕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/>
                        <a:t>사무국</a:t>
                      </a:r>
                      <a:endParaRPr lang="ko-KR" altLang="en-US" sz="1200" dirty="0">
                        <a:ea typeface="나눔고딕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ea typeface="나눔고딕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graphicFrame>
        <p:nvGraphicFramePr>
          <p:cNvPr id="7" name="표 6"/>
          <p:cNvGraphicFramePr>
            <a:graphicFrameLocks noGrp="1"/>
          </p:cNvGraphicFramePr>
          <p:nvPr/>
        </p:nvGraphicFramePr>
        <p:xfrm>
          <a:off x="200472" y="4600596"/>
          <a:ext cx="8586369" cy="182880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507530"/>
                <a:gridCol w="2935436"/>
                <a:gridCol w="928694"/>
                <a:gridCol w="785818"/>
                <a:gridCol w="2428891"/>
              </a:tblGrid>
              <a:tr h="137160">
                <a:tc gridSpan="5">
                  <a:txBody>
                    <a:bodyPr/>
                    <a:lstStyle/>
                    <a:p>
                      <a:pPr algn="ctr" latinLnBrk="1"/>
                      <a:r>
                        <a:rPr lang="ko-KR" altLang="en-US" sz="2400" dirty="0" smtClean="0"/>
                        <a:t>무 대 밑 </a:t>
                      </a:r>
                      <a:endParaRPr lang="ko-KR" altLang="en-US" sz="2400" dirty="0"/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200" dirty="0"/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200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200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200" dirty="0"/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1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dirty="0" smtClean="0">
                          <a:solidFill>
                            <a:schemeClr val="bg1"/>
                          </a:solidFill>
                        </a:rPr>
                        <a:t>항목</a:t>
                      </a:r>
                      <a:endParaRPr lang="ko-KR" altLang="en-US" sz="1200" dirty="0"/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dirty="0" smtClean="0">
                          <a:solidFill>
                            <a:schemeClr val="bg1"/>
                          </a:solidFill>
                        </a:rPr>
                        <a:t>내용</a:t>
                      </a:r>
                      <a:endParaRPr lang="ko-KR" alt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dirty="0" smtClean="0">
                          <a:solidFill>
                            <a:schemeClr val="bg1"/>
                          </a:solidFill>
                        </a:rPr>
                        <a:t>수량</a:t>
                      </a:r>
                      <a:endParaRPr lang="ko-KR" alt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dirty="0" smtClean="0">
                          <a:solidFill>
                            <a:schemeClr val="bg1"/>
                          </a:solidFill>
                        </a:rPr>
                        <a:t>담당</a:t>
                      </a:r>
                      <a:endParaRPr lang="ko-KR" alt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dirty="0" smtClean="0">
                          <a:solidFill>
                            <a:schemeClr val="bg1"/>
                          </a:solidFill>
                        </a:rPr>
                        <a:t>비고</a:t>
                      </a:r>
                      <a:endParaRPr lang="ko-KR" altLang="en-US" sz="1200" dirty="0"/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</a:tr>
              <a:tr h="17281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/>
                        <a:t>대회 피켓</a:t>
                      </a:r>
                      <a:endParaRPr lang="ko-KR" altLang="en-US" sz="1200" dirty="0"/>
                    </a:p>
                  </a:txBody>
                  <a:tcPr anchor="ctr"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 smtClean="0"/>
                        <a:t>행사 메인 타이틀 피켓</a:t>
                      </a:r>
                      <a:endParaRPr lang="ko-KR" alt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1</a:t>
                      </a:r>
                      <a:r>
                        <a:rPr lang="ko-KR" altLang="en-US" sz="1200" dirty="0" smtClean="0"/>
                        <a:t>개</a:t>
                      </a:r>
                      <a:endParaRPr lang="ko-KR" alt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 smtClean="0"/>
                        <a:t>무대 밑 중앙 </a:t>
                      </a:r>
                      <a:r>
                        <a:rPr lang="en-US" altLang="ko-KR" sz="1200" dirty="0" smtClean="0"/>
                        <a:t>3m </a:t>
                      </a:r>
                      <a:r>
                        <a:rPr lang="ko-KR" altLang="en-US" sz="1200" dirty="0" smtClean="0"/>
                        <a:t>앞에 비치</a:t>
                      </a:r>
                      <a:endParaRPr lang="ko-KR" alt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7281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/>
                        <a:t>소형 팻말</a:t>
                      </a:r>
                      <a:endParaRPr lang="ko-KR" altLang="en-US" sz="1200" dirty="0"/>
                    </a:p>
                  </a:txBody>
                  <a:tcPr anchor="ctr"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 smtClean="0"/>
                        <a:t>기수 별 </a:t>
                      </a:r>
                      <a:r>
                        <a:rPr lang="en-US" altLang="ko-KR" sz="1200" dirty="0" smtClean="0"/>
                        <a:t>53~85</a:t>
                      </a:r>
                      <a:r>
                        <a:rPr lang="ko-KR" altLang="en-US" sz="1200" dirty="0" smtClean="0"/>
                        <a:t>회 팻말</a:t>
                      </a:r>
                      <a:endParaRPr lang="ko-KR" alt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33</a:t>
                      </a:r>
                      <a:r>
                        <a:rPr lang="ko-KR" altLang="en-US" sz="1200" dirty="0" smtClean="0"/>
                        <a:t>개</a:t>
                      </a:r>
                      <a:endParaRPr lang="ko-KR" alt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 smtClean="0"/>
                        <a:t>대회 피켓 뒤로 홀</a:t>
                      </a:r>
                      <a:r>
                        <a:rPr lang="en-US" altLang="ko-KR" sz="1200" dirty="0" smtClean="0"/>
                        <a:t>, </a:t>
                      </a:r>
                      <a:r>
                        <a:rPr lang="ko-KR" altLang="en-US" sz="1200" dirty="0" smtClean="0"/>
                        <a:t>짝 별 비치</a:t>
                      </a:r>
                      <a:endParaRPr lang="ko-KR" alt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7281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/>
                        <a:t>스탠드 마이크 </a:t>
                      </a:r>
                      <a:endParaRPr lang="ko-KR" altLang="en-US" sz="1200" dirty="0"/>
                    </a:p>
                  </a:txBody>
                  <a:tcPr anchor="ctr"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 smtClean="0"/>
                        <a:t>선수대표 선서용 </a:t>
                      </a:r>
                      <a:r>
                        <a:rPr lang="en-US" altLang="ko-KR" sz="1200" dirty="0" smtClean="0"/>
                        <a:t>T</a:t>
                      </a:r>
                      <a:r>
                        <a:rPr lang="ko-KR" altLang="en-US" sz="1200" dirty="0" smtClean="0"/>
                        <a:t>스탠드 마이크</a:t>
                      </a:r>
                      <a:r>
                        <a:rPr lang="en-US" altLang="ko-KR" sz="1200" dirty="0" smtClean="0"/>
                        <a:t>(</a:t>
                      </a:r>
                      <a:r>
                        <a:rPr lang="ko-KR" altLang="en-US" sz="1200" dirty="0" smtClean="0"/>
                        <a:t>무선</a:t>
                      </a:r>
                      <a:r>
                        <a:rPr lang="en-US" altLang="ko-KR" sz="1200" dirty="0" smtClean="0"/>
                        <a:t>)</a:t>
                      </a:r>
                      <a:endParaRPr lang="ko-KR" alt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2</a:t>
                      </a:r>
                      <a:r>
                        <a:rPr lang="ko-KR" altLang="en-US" sz="1200" dirty="0" smtClean="0"/>
                        <a:t>개</a:t>
                      </a:r>
                      <a:endParaRPr lang="ko-KR" alt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err="1" smtClean="0"/>
                        <a:t>음향팀</a:t>
                      </a:r>
                      <a:endParaRPr lang="ko-KR" alt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1947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/>
                        <a:t>기준 라인</a:t>
                      </a:r>
                      <a:endParaRPr lang="ko-KR" altLang="en-US" sz="1200" dirty="0"/>
                    </a:p>
                  </a:txBody>
                  <a:tcPr anchor="ctr"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 smtClean="0"/>
                        <a:t>선수단 시작 기준 라인</a:t>
                      </a:r>
                      <a:endParaRPr lang="ko-KR" alt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1</a:t>
                      </a:r>
                      <a:endParaRPr lang="ko-KR" alt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8" name="슬라이드 번호 개체 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6BEC3-A961-4907-A6D5-0C26D67E02A8}" type="slidenum">
              <a:rPr lang="ko-KR" altLang="en-US" smtClean="0"/>
              <a:pPr/>
              <a:t>14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14283" y="857232"/>
            <a:ext cx="8643998" cy="5000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Cue-Sheet  - 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공식행사 준비</a:t>
            </a:r>
            <a:endParaRPr lang="ko-KR" altLang="en-US" dirty="0">
              <a:latin typeface="HY견고딕" pitchFamily="18" charset="-127"/>
              <a:ea typeface="HY견고딕" pitchFamily="18" charset="-127"/>
            </a:endParaRPr>
          </a:p>
        </p:txBody>
      </p:sp>
      <p:cxnSp>
        <p:nvCxnSpPr>
          <p:cNvPr id="3" name="직선 연결선 2"/>
          <p:cNvCxnSpPr/>
          <p:nvPr/>
        </p:nvCxnSpPr>
        <p:spPr>
          <a:xfrm>
            <a:off x="214852" y="714356"/>
            <a:ext cx="8640960" cy="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42849" y="358306"/>
            <a:ext cx="6552728" cy="327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en-US" altLang="ko-KR" dirty="0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나눔고딕 ExtraBold" pitchFamily="50" charset="-127"/>
                <a:ea typeface="나눔고딕 ExtraBold" pitchFamily="50" charset="-127"/>
              </a:rPr>
              <a:t>01_ </a:t>
            </a:r>
            <a:r>
              <a:rPr lang="ko-KR" altLang="en-US" dirty="0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나눔고딕 ExtraBold" pitchFamily="50" charset="-127"/>
                <a:ea typeface="나눔고딕 ExtraBold" pitchFamily="50" charset="-127"/>
              </a:rPr>
              <a:t>준비</a:t>
            </a:r>
            <a:endParaRPr lang="ko-KR" altLang="en-US" dirty="0">
              <a:gradFill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5400000" scaled="0"/>
              </a:gradFill>
              <a:latin typeface="나눔고딕 ExtraBold" pitchFamily="50" charset="-127"/>
              <a:ea typeface="나눔고딕 ExtraBold" pitchFamily="50" charset="-127"/>
            </a:endParaRPr>
          </a:p>
        </p:txBody>
      </p:sp>
      <p:cxnSp>
        <p:nvCxnSpPr>
          <p:cNvPr id="5" name="직선 연결선 4"/>
          <p:cNvCxnSpPr/>
          <p:nvPr/>
        </p:nvCxnSpPr>
        <p:spPr>
          <a:xfrm>
            <a:off x="214852" y="214290"/>
            <a:ext cx="8640960" cy="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3" name="그룹 92"/>
          <p:cNvGrpSpPr/>
          <p:nvPr/>
        </p:nvGrpSpPr>
        <p:grpSpPr>
          <a:xfrm>
            <a:off x="285721" y="1516991"/>
            <a:ext cx="8501122" cy="5126725"/>
            <a:chOff x="214282" y="1619264"/>
            <a:chExt cx="9419238" cy="4810132"/>
          </a:xfrm>
        </p:grpSpPr>
        <p:sp>
          <p:nvSpPr>
            <p:cNvPr id="6" name="직사각형 5"/>
            <p:cNvSpPr/>
            <p:nvPr/>
          </p:nvSpPr>
          <p:spPr>
            <a:xfrm>
              <a:off x="1096936" y="1619264"/>
              <a:ext cx="7560840" cy="201210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직사각형 6"/>
            <p:cNvSpPr/>
            <p:nvPr/>
          </p:nvSpPr>
          <p:spPr>
            <a:xfrm>
              <a:off x="4765776" y="2612972"/>
              <a:ext cx="375030" cy="36004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직사각형 7"/>
            <p:cNvSpPr/>
            <p:nvPr/>
          </p:nvSpPr>
          <p:spPr>
            <a:xfrm>
              <a:off x="7919138" y="2684980"/>
              <a:ext cx="288032" cy="36004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958698" y="2973012"/>
              <a:ext cx="2268468" cy="2310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000" dirty="0" smtClean="0"/>
                <a:t>메인 강연대</a:t>
              </a:r>
              <a:r>
                <a:rPr lang="en-US" altLang="ko-KR" sz="1000" dirty="0" smtClean="0"/>
                <a:t>(</a:t>
              </a:r>
              <a:r>
                <a:rPr lang="ko-KR" altLang="en-US" sz="1000" dirty="0" smtClean="0"/>
                <a:t>대회선언문</a:t>
              </a:r>
              <a:r>
                <a:rPr lang="en-US" altLang="ko-KR" sz="1000" dirty="0" smtClean="0"/>
                <a:t>, </a:t>
              </a:r>
              <a:r>
                <a:rPr lang="ko-KR" altLang="en-US" sz="1000" dirty="0" err="1" smtClean="0"/>
                <a:t>대회사</a:t>
              </a:r>
              <a:r>
                <a:rPr lang="en-US" altLang="ko-KR" sz="1000" dirty="0" smtClean="0"/>
                <a:t>)</a:t>
              </a:r>
              <a:endParaRPr lang="ko-KR" altLang="en-US" sz="10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781799" y="3014823"/>
              <a:ext cx="630880" cy="2310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000" dirty="0" err="1" smtClean="0"/>
                <a:t>사회대</a:t>
              </a:r>
              <a:endParaRPr lang="ko-KR" altLang="en-US" sz="1000" dirty="0"/>
            </a:p>
          </p:txBody>
        </p:sp>
        <p:sp>
          <p:nvSpPr>
            <p:cNvPr id="11" name="이등변 삼각형 10"/>
            <p:cNvSpPr/>
            <p:nvPr/>
          </p:nvSpPr>
          <p:spPr>
            <a:xfrm>
              <a:off x="2154542" y="2904051"/>
              <a:ext cx="313682" cy="274352"/>
            </a:xfrm>
            <a:prstGeom prst="triangl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이등변 삼각형 11"/>
            <p:cNvSpPr/>
            <p:nvPr/>
          </p:nvSpPr>
          <p:spPr>
            <a:xfrm>
              <a:off x="1686293" y="2901004"/>
              <a:ext cx="331540" cy="274352"/>
            </a:xfrm>
            <a:prstGeom prst="triangl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021159" y="3125238"/>
              <a:ext cx="630880" cy="2310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000" dirty="0" smtClean="0"/>
                <a:t>태극기</a:t>
              </a:r>
              <a:endParaRPr lang="ko-KR" altLang="en-US" sz="10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116954" y="3122912"/>
              <a:ext cx="630880" cy="2310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000" dirty="0" smtClean="0"/>
                <a:t>대회기</a:t>
              </a:r>
              <a:endParaRPr lang="ko-KR" altLang="en-US" sz="10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567711" y="2088449"/>
              <a:ext cx="799612" cy="2310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00" dirty="0" smtClean="0"/>
                <a:t>VIP </a:t>
              </a:r>
              <a:r>
                <a:rPr lang="ko-KR" altLang="en-US" sz="1000" dirty="0" smtClean="0"/>
                <a:t>좌석</a:t>
              </a:r>
              <a:r>
                <a:rPr lang="en-US" altLang="ko-KR" sz="1000" dirty="0" smtClean="0"/>
                <a:t> </a:t>
              </a:r>
              <a:endParaRPr lang="ko-KR" altLang="en-US" sz="1000" dirty="0"/>
            </a:p>
          </p:txBody>
        </p:sp>
        <p:sp>
          <p:nvSpPr>
            <p:cNvPr id="16" name="타원 15"/>
            <p:cNvSpPr/>
            <p:nvPr/>
          </p:nvSpPr>
          <p:spPr>
            <a:xfrm>
              <a:off x="8234757" y="1807108"/>
              <a:ext cx="211464" cy="2143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8423194" y="1820884"/>
              <a:ext cx="1138852" cy="2310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00" dirty="0" smtClean="0"/>
                <a:t>3</a:t>
              </a:r>
              <a:r>
                <a:rPr lang="ko-KR" altLang="en-US" sz="1000" dirty="0" smtClean="0"/>
                <a:t>단 케이크 </a:t>
              </a:r>
              <a:r>
                <a:rPr lang="en-US" altLang="ko-KR" sz="1000" dirty="0" smtClean="0"/>
                <a:t>set</a:t>
              </a:r>
              <a:endParaRPr lang="ko-KR" altLang="en-US" sz="1000" dirty="0"/>
            </a:p>
          </p:txBody>
        </p:sp>
        <p:grpSp>
          <p:nvGrpSpPr>
            <p:cNvPr id="18" name="그룹 17"/>
            <p:cNvGrpSpPr/>
            <p:nvPr/>
          </p:nvGrpSpPr>
          <p:grpSpPr>
            <a:xfrm>
              <a:off x="4246730" y="3405060"/>
              <a:ext cx="1368152" cy="504056"/>
              <a:chOff x="4232920" y="3212976"/>
              <a:chExt cx="1368152" cy="504056"/>
            </a:xfrm>
          </p:grpSpPr>
          <p:sp>
            <p:nvSpPr>
              <p:cNvPr id="19" name="직사각형 18"/>
              <p:cNvSpPr/>
              <p:nvPr/>
            </p:nvSpPr>
            <p:spPr>
              <a:xfrm>
                <a:off x="4232920" y="3212976"/>
                <a:ext cx="1368152" cy="504056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cxnSp>
            <p:nvCxnSpPr>
              <p:cNvPr id="20" name="직선 연결선 19"/>
              <p:cNvCxnSpPr>
                <a:stCxn id="19" idx="1"/>
                <a:endCxn id="19" idx="3"/>
              </p:cNvCxnSpPr>
              <p:nvPr/>
            </p:nvCxnSpPr>
            <p:spPr>
              <a:xfrm>
                <a:off x="4232920" y="3465004"/>
                <a:ext cx="1368152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직선 연결선 20"/>
              <p:cNvCxnSpPr/>
              <p:nvPr/>
            </p:nvCxnSpPr>
            <p:spPr>
              <a:xfrm>
                <a:off x="4232920" y="3212976"/>
                <a:ext cx="1368152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직선 연결선 21"/>
              <p:cNvCxnSpPr/>
              <p:nvPr/>
            </p:nvCxnSpPr>
            <p:spPr>
              <a:xfrm>
                <a:off x="4232920" y="3356992"/>
                <a:ext cx="1368152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직선 연결선 22"/>
              <p:cNvCxnSpPr/>
              <p:nvPr/>
            </p:nvCxnSpPr>
            <p:spPr>
              <a:xfrm>
                <a:off x="4232920" y="3573016"/>
                <a:ext cx="1368152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4" name="TextBox 23"/>
            <p:cNvSpPr txBox="1"/>
            <p:nvPr/>
          </p:nvSpPr>
          <p:spPr>
            <a:xfrm>
              <a:off x="4584339" y="3909116"/>
              <a:ext cx="822702" cy="2310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000" dirty="0" smtClean="0"/>
                <a:t>중앙</a:t>
              </a:r>
              <a:r>
                <a:rPr lang="en-US" altLang="ko-KR" sz="1000" dirty="0" smtClean="0"/>
                <a:t> </a:t>
              </a:r>
              <a:r>
                <a:rPr lang="ko-KR" altLang="en-US" sz="1000" dirty="0" smtClean="0"/>
                <a:t>계단</a:t>
              </a:r>
              <a:endParaRPr lang="ko-KR" altLang="en-US" sz="1000" dirty="0"/>
            </a:p>
          </p:txBody>
        </p:sp>
        <p:sp>
          <p:nvSpPr>
            <p:cNvPr id="25" name="직사각형 24"/>
            <p:cNvSpPr/>
            <p:nvPr/>
          </p:nvSpPr>
          <p:spPr>
            <a:xfrm>
              <a:off x="4210726" y="4335464"/>
              <a:ext cx="1512168" cy="21602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26" name="직선 연결선 25"/>
            <p:cNvCxnSpPr/>
            <p:nvPr/>
          </p:nvCxnSpPr>
          <p:spPr>
            <a:xfrm>
              <a:off x="4218155" y="4354514"/>
              <a:ext cx="0" cy="64807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직선 연결선 26"/>
            <p:cNvCxnSpPr/>
            <p:nvPr/>
          </p:nvCxnSpPr>
          <p:spPr>
            <a:xfrm>
              <a:off x="5705940" y="4344989"/>
              <a:ext cx="0" cy="64807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직선 연결선 27"/>
            <p:cNvCxnSpPr/>
            <p:nvPr/>
          </p:nvCxnSpPr>
          <p:spPr>
            <a:xfrm flipH="1">
              <a:off x="4146147" y="4921053"/>
              <a:ext cx="144016" cy="14401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직선 연결선 28"/>
            <p:cNvCxnSpPr/>
            <p:nvPr/>
          </p:nvCxnSpPr>
          <p:spPr>
            <a:xfrm>
              <a:off x="4146147" y="4921053"/>
              <a:ext cx="144016" cy="14401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직선 연결선 29"/>
            <p:cNvCxnSpPr/>
            <p:nvPr/>
          </p:nvCxnSpPr>
          <p:spPr>
            <a:xfrm flipH="1">
              <a:off x="5633932" y="4921053"/>
              <a:ext cx="144016" cy="14401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직선 연결선 30"/>
            <p:cNvCxnSpPr/>
            <p:nvPr/>
          </p:nvCxnSpPr>
          <p:spPr>
            <a:xfrm>
              <a:off x="5633932" y="4921053"/>
              <a:ext cx="144016" cy="14401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4390746" y="4551488"/>
              <a:ext cx="1298704" cy="2310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000" dirty="0" smtClean="0"/>
                <a:t>메인 타이틀 피켓</a:t>
              </a:r>
              <a:endParaRPr lang="ko-KR" altLang="en-US" sz="1000" dirty="0"/>
            </a:p>
          </p:txBody>
        </p:sp>
        <p:grpSp>
          <p:nvGrpSpPr>
            <p:cNvPr id="33" name="그룹 32"/>
            <p:cNvGrpSpPr/>
            <p:nvPr/>
          </p:nvGrpSpPr>
          <p:grpSpPr>
            <a:xfrm>
              <a:off x="8467272" y="5428300"/>
              <a:ext cx="360040" cy="432048"/>
              <a:chOff x="4016896" y="5877272"/>
              <a:chExt cx="360040" cy="432048"/>
            </a:xfrm>
          </p:grpSpPr>
          <p:sp>
            <p:nvSpPr>
              <p:cNvPr id="34" name="직사각형 33"/>
              <p:cNvSpPr/>
              <p:nvPr/>
            </p:nvSpPr>
            <p:spPr>
              <a:xfrm>
                <a:off x="4016896" y="5877272"/>
                <a:ext cx="360040" cy="216024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prstTxWarp prst="textPlain">
                  <a:avLst/>
                </a:prstTxWarp>
              </a:bodyPr>
              <a:lstStyle/>
              <a:p>
                <a:pPr algn="ctr"/>
                <a:r>
                  <a:rPr lang="en-US" altLang="ko-KR" sz="500" dirty="0" smtClean="0"/>
                  <a:t> 66</a:t>
                </a:r>
                <a:r>
                  <a:rPr lang="ko-KR" altLang="en-US" sz="500" dirty="0" smtClean="0"/>
                  <a:t>회 </a:t>
                </a:r>
                <a:endParaRPr lang="ko-KR" altLang="en-US" sz="500" dirty="0"/>
              </a:p>
            </p:txBody>
          </p:sp>
          <p:sp>
            <p:nvSpPr>
              <p:cNvPr id="35" name="직사각형 34"/>
              <p:cNvSpPr/>
              <p:nvPr/>
            </p:nvSpPr>
            <p:spPr>
              <a:xfrm>
                <a:off x="4160912" y="6093296"/>
                <a:ext cx="72008" cy="216024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36" name="그룹 35"/>
            <p:cNvGrpSpPr/>
            <p:nvPr/>
          </p:nvGrpSpPr>
          <p:grpSpPr>
            <a:xfrm>
              <a:off x="4102714" y="5421284"/>
              <a:ext cx="360040" cy="432048"/>
              <a:chOff x="4016896" y="5877272"/>
              <a:chExt cx="360040" cy="432048"/>
            </a:xfrm>
          </p:grpSpPr>
          <p:sp>
            <p:nvSpPr>
              <p:cNvPr id="37" name="직사각형 36"/>
              <p:cNvSpPr/>
              <p:nvPr/>
            </p:nvSpPr>
            <p:spPr>
              <a:xfrm>
                <a:off x="4016896" y="5877272"/>
                <a:ext cx="360040" cy="216024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prstTxWarp prst="textPlain">
                  <a:avLst/>
                </a:prstTxWarp>
              </a:bodyPr>
              <a:lstStyle/>
              <a:p>
                <a:pPr algn="ctr"/>
                <a:r>
                  <a:rPr lang="en-US" altLang="ko-KR" sz="500" dirty="0" smtClean="0"/>
                  <a:t> 53</a:t>
                </a:r>
                <a:r>
                  <a:rPr lang="ko-KR" altLang="en-US" sz="500" dirty="0" smtClean="0"/>
                  <a:t>회 </a:t>
                </a:r>
                <a:endParaRPr lang="ko-KR" altLang="en-US" sz="500" dirty="0"/>
              </a:p>
            </p:txBody>
          </p:sp>
          <p:sp>
            <p:nvSpPr>
              <p:cNvPr id="38" name="직사각형 37"/>
              <p:cNvSpPr/>
              <p:nvPr/>
            </p:nvSpPr>
            <p:spPr>
              <a:xfrm>
                <a:off x="4160912" y="6093296"/>
                <a:ext cx="72008" cy="216024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cxnSp>
          <p:nvCxnSpPr>
            <p:cNvPr id="39" name="직선 연결선 38"/>
            <p:cNvCxnSpPr/>
            <p:nvPr/>
          </p:nvCxnSpPr>
          <p:spPr>
            <a:xfrm>
              <a:off x="214282" y="5925340"/>
              <a:ext cx="921702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0" name="그룹 39"/>
            <p:cNvGrpSpPr/>
            <p:nvPr/>
          </p:nvGrpSpPr>
          <p:grpSpPr>
            <a:xfrm>
              <a:off x="5466876" y="5421284"/>
              <a:ext cx="360040" cy="432048"/>
              <a:chOff x="4016896" y="5877272"/>
              <a:chExt cx="360040" cy="432048"/>
            </a:xfrm>
          </p:grpSpPr>
          <p:sp>
            <p:nvSpPr>
              <p:cNvPr id="41" name="직사각형 40"/>
              <p:cNvSpPr/>
              <p:nvPr/>
            </p:nvSpPr>
            <p:spPr>
              <a:xfrm>
                <a:off x="4016896" y="5877272"/>
                <a:ext cx="360040" cy="216024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prstTxWarp prst="textPlain">
                  <a:avLst/>
                </a:prstTxWarp>
              </a:bodyPr>
              <a:lstStyle/>
              <a:p>
                <a:pPr algn="ctr"/>
                <a:r>
                  <a:rPr lang="en-US" altLang="ko-KR" sz="500" dirty="0" smtClean="0"/>
                  <a:t> 54</a:t>
                </a:r>
                <a:r>
                  <a:rPr lang="ko-KR" altLang="en-US" sz="500" dirty="0" smtClean="0"/>
                  <a:t>회 </a:t>
                </a:r>
                <a:endParaRPr lang="ko-KR" altLang="en-US" sz="500" dirty="0"/>
              </a:p>
            </p:txBody>
          </p:sp>
          <p:sp>
            <p:nvSpPr>
              <p:cNvPr id="42" name="직사각형 41"/>
              <p:cNvSpPr/>
              <p:nvPr/>
            </p:nvSpPr>
            <p:spPr>
              <a:xfrm>
                <a:off x="4160912" y="6093296"/>
                <a:ext cx="72008" cy="216024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43" name="그룹 42"/>
            <p:cNvGrpSpPr/>
            <p:nvPr/>
          </p:nvGrpSpPr>
          <p:grpSpPr>
            <a:xfrm>
              <a:off x="5970932" y="5421284"/>
              <a:ext cx="360040" cy="432048"/>
              <a:chOff x="4016896" y="5877272"/>
              <a:chExt cx="360040" cy="432048"/>
            </a:xfrm>
          </p:grpSpPr>
          <p:sp>
            <p:nvSpPr>
              <p:cNvPr id="44" name="직사각형 43"/>
              <p:cNvSpPr/>
              <p:nvPr/>
            </p:nvSpPr>
            <p:spPr>
              <a:xfrm>
                <a:off x="4016896" y="5877272"/>
                <a:ext cx="360040" cy="216024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prstTxWarp prst="textPlain">
                  <a:avLst/>
                </a:prstTxWarp>
              </a:bodyPr>
              <a:lstStyle/>
              <a:p>
                <a:pPr algn="ctr"/>
                <a:r>
                  <a:rPr lang="en-US" altLang="ko-KR" sz="500" dirty="0" smtClean="0"/>
                  <a:t> 56</a:t>
                </a:r>
                <a:r>
                  <a:rPr lang="ko-KR" altLang="en-US" sz="500" dirty="0" smtClean="0"/>
                  <a:t>회 </a:t>
                </a:r>
                <a:endParaRPr lang="ko-KR" altLang="en-US" sz="500" dirty="0"/>
              </a:p>
            </p:txBody>
          </p:sp>
          <p:sp>
            <p:nvSpPr>
              <p:cNvPr id="45" name="직사각형 44"/>
              <p:cNvSpPr/>
              <p:nvPr/>
            </p:nvSpPr>
            <p:spPr>
              <a:xfrm>
                <a:off x="4160912" y="6093296"/>
                <a:ext cx="72008" cy="216024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46" name="그룹 45"/>
            <p:cNvGrpSpPr/>
            <p:nvPr/>
          </p:nvGrpSpPr>
          <p:grpSpPr>
            <a:xfrm>
              <a:off x="6474988" y="5421284"/>
              <a:ext cx="360040" cy="432048"/>
              <a:chOff x="4016896" y="5877272"/>
              <a:chExt cx="360040" cy="432048"/>
            </a:xfrm>
          </p:grpSpPr>
          <p:sp>
            <p:nvSpPr>
              <p:cNvPr id="47" name="직사각형 46"/>
              <p:cNvSpPr/>
              <p:nvPr/>
            </p:nvSpPr>
            <p:spPr>
              <a:xfrm>
                <a:off x="4016896" y="5877272"/>
                <a:ext cx="360040" cy="216024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prstTxWarp prst="textPlain">
                  <a:avLst/>
                </a:prstTxWarp>
              </a:bodyPr>
              <a:lstStyle/>
              <a:p>
                <a:pPr algn="ctr"/>
                <a:r>
                  <a:rPr lang="en-US" altLang="ko-KR" sz="500" dirty="0" smtClean="0"/>
                  <a:t> 58</a:t>
                </a:r>
                <a:r>
                  <a:rPr lang="ko-KR" altLang="en-US" sz="500" dirty="0" smtClean="0"/>
                  <a:t>회 </a:t>
                </a:r>
                <a:endParaRPr lang="ko-KR" altLang="en-US" sz="500" dirty="0"/>
              </a:p>
            </p:txBody>
          </p:sp>
          <p:sp>
            <p:nvSpPr>
              <p:cNvPr id="48" name="직사각형 47"/>
              <p:cNvSpPr/>
              <p:nvPr/>
            </p:nvSpPr>
            <p:spPr>
              <a:xfrm>
                <a:off x="4160912" y="6093296"/>
                <a:ext cx="72008" cy="216024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49" name="그룹 48"/>
            <p:cNvGrpSpPr/>
            <p:nvPr/>
          </p:nvGrpSpPr>
          <p:grpSpPr>
            <a:xfrm>
              <a:off x="6979044" y="5421284"/>
              <a:ext cx="360040" cy="432048"/>
              <a:chOff x="4016896" y="5877272"/>
              <a:chExt cx="360040" cy="432048"/>
            </a:xfrm>
          </p:grpSpPr>
          <p:sp>
            <p:nvSpPr>
              <p:cNvPr id="50" name="직사각형 49"/>
              <p:cNvSpPr/>
              <p:nvPr/>
            </p:nvSpPr>
            <p:spPr>
              <a:xfrm>
                <a:off x="4016896" y="5877272"/>
                <a:ext cx="360040" cy="216024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prstTxWarp prst="textPlain">
                  <a:avLst/>
                </a:prstTxWarp>
              </a:bodyPr>
              <a:lstStyle/>
              <a:p>
                <a:pPr algn="ctr"/>
                <a:r>
                  <a:rPr lang="en-US" altLang="ko-KR" sz="500" dirty="0" smtClean="0"/>
                  <a:t> 60</a:t>
                </a:r>
                <a:r>
                  <a:rPr lang="ko-KR" altLang="en-US" sz="500" dirty="0" smtClean="0"/>
                  <a:t>회 </a:t>
                </a:r>
                <a:endParaRPr lang="ko-KR" altLang="en-US" sz="500" dirty="0"/>
              </a:p>
            </p:txBody>
          </p:sp>
          <p:sp>
            <p:nvSpPr>
              <p:cNvPr id="51" name="직사각형 50"/>
              <p:cNvSpPr/>
              <p:nvPr/>
            </p:nvSpPr>
            <p:spPr>
              <a:xfrm>
                <a:off x="4160912" y="6093296"/>
                <a:ext cx="72008" cy="216024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52" name="그룹 51"/>
            <p:cNvGrpSpPr/>
            <p:nvPr/>
          </p:nvGrpSpPr>
          <p:grpSpPr>
            <a:xfrm>
              <a:off x="7483100" y="5421284"/>
              <a:ext cx="360040" cy="432048"/>
              <a:chOff x="4016896" y="5877272"/>
              <a:chExt cx="360040" cy="432048"/>
            </a:xfrm>
          </p:grpSpPr>
          <p:sp>
            <p:nvSpPr>
              <p:cNvPr id="53" name="직사각형 52"/>
              <p:cNvSpPr/>
              <p:nvPr/>
            </p:nvSpPr>
            <p:spPr>
              <a:xfrm>
                <a:off x="4016896" y="5877272"/>
                <a:ext cx="360040" cy="216024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prstTxWarp prst="textPlain">
                  <a:avLst/>
                </a:prstTxWarp>
              </a:bodyPr>
              <a:lstStyle/>
              <a:p>
                <a:pPr algn="ctr"/>
                <a:r>
                  <a:rPr lang="en-US" altLang="ko-KR" sz="500" dirty="0" smtClean="0"/>
                  <a:t> 62</a:t>
                </a:r>
                <a:r>
                  <a:rPr lang="ko-KR" altLang="en-US" sz="500" dirty="0" smtClean="0"/>
                  <a:t>회 </a:t>
                </a:r>
                <a:endParaRPr lang="ko-KR" altLang="en-US" sz="500" dirty="0"/>
              </a:p>
            </p:txBody>
          </p:sp>
          <p:sp>
            <p:nvSpPr>
              <p:cNvPr id="54" name="직사각형 53"/>
              <p:cNvSpPr/>
              <p:nvPr/>
            </p:nvSpPr>
            <p:spPr>
              <a:xfrm>
                <a:off x="4160912" y="6093296"/>
                <a:ext cx="72008" cy="216024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55" name="그룹 54"/>
            <p:cNvGrpSpPr/>
            <p:nvPr/>
          </p:nvGrpSpPr>
          <p:grpSpPr>
            <a:xfrm>
              <a:off x="7987156" y="5421284"/>
              <a:ext cx="360040" cy="432048"/>
              <a:chOff x="4016896" y="5877272"/>
              <a:chExt cx="360040" cy="432048"/>
            </a:xfrm>
          </p:grpSpPr>
          <p:sp>
            <p:nvSpPr>
              <p:cNvPr id="56" name="직사각형 55"/>
              <p:cNvSpPr/>
              <p:nvPr/>
            </p:nvSpPr>
            <p:spPr>
              <a:xfrm>
                <a:off x="4016896" y="5877272"/>
                <a:ext cx="360040" cy="216024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prstTxWarp prst="textPlain">
                  <a:avLst/>
                </a:prstTxWarp>
              </a:bodyPr>
              <a:lstStyle/>
              <a:p>
                <a:pPr algn="ctr"/>
                <a:r>
                  <a:rPr lang="en-US" altLang="ko-KR" sz="500" dirty="0" smtClean="0"/>
                  <a:t> 64</a:t>
                </a:r>
                <a:r>
                  <a:rPr lang="ko-KR" altLang="en-US" sz="500" dirty="0" smtClean="0"/>
                  <a:t>회 </a:t>
                </a:r>
                <a:endParaRPr lang="ko-KR" altLang="en-US" sz="500" dirty="0"/>
              </a:p>
            </p:txBody>
          </p:sp>
          <p:sp>
            <p:nvSpPr>
              <p:cNvPr id="57" name="직사각형 56"/>
              <p:cNvSpPr/>
              <p:nvPr/>
            </p:nvSpPr>
            <p:spPr>
              <a:xfrm>
                <a:off x="4160912" y="6093296"/>
                <a:ext cx="72008" cy="216024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58" name="그룹 57"/>
            <p:cNvGrpSpPr/>
            <p:nvPr/>
          </p:nvGrpSpPr>
          <p:grpSpPr>
            <a:xfrm>
              <a:off x="9273480" y="5421284"/>
              <a:ext cx="360040" cy="432048"/>
              <a:chOff x="4016896" y="5877272"/>
              <a:chExt cx="360040" cy="432048"/>
            </a:xfrm>
          </p:grpSpPr>
          <p:sp>
            <p:nvSpPr>
              <p:cNvPr id="59" name="직사각형 58"/>
              <p:cNvSpPr/>
              <p:nvPr/>
            </p:nvSpPr>
            <p:spPr>
              <a:xfrm>
                <a:off x="4016896" y="5877272"/>
                <a:ext cx="360040" cy="216024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prstTxWarp prst="textPlain">
                  <a:avLst/>
                </a:prstTxWarp>
              </a:bodyPr>
              <a:lstStyle/>
              <a:p>
                <a:pPr algn="ctr"/>
                <a:r>
                  <a:rPr lang="en-US" altLang="ko-KR" sz="500" dirty="0" smtClean="0"/>
                  <a:t> 84</a:t>
                </a:r>
                <a:r>
                  <a:rPr lang="ko-KR" altLang="en-US" sz="500" dirty="0" smtClean="0"/>
                  <a:t>회 </a:t>
                </a:r>
                <a:endParaRPr lang="ko-KR" altLang="en-US" sz="500" dirty="0"/>
              </a:p>
            </p:txBody>
          </p:sp>
          <p:sp>
            <p:nvSpPr>
              <p:cNvPr id="60" name="직사각형 59"/>
              <p:cNvSpPr/>
              <p:nvPr/>
            </p:nvSpPr>
            <p:spPr>
              <a:xfrm>
                <a:off x="4160912" y="6093296"/>
                <a:ext cx="72008" cy="216024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61" name="그룹 60"/>
            <p:cNvGrpSpPr/>
            <p:nvPr/>
          </p:nvGrpSpPr>
          <p:grpSpPr>
            <a:xfrm>
              <a:off x="3598658" y="5421284"/>
              <a:ext cx="360040" cy="432048"/>
              <a:chOff x="4016896" y="5877272"/>
              <a:chExt cx="360040" cy="432048"/>
            </a:xfrm>
          </p:grpSpPr>
          <p:sp>
            <p:nvSpPr>
              <p:cNvPr id="62" name="직사각형 61"/>
              <p:cNvSpPr/>
              <p:nvPr/>
            </p:nvSpPr>
            <p:spPr>
              <a:xfrm>
                <a:off x="4016896" y="5877272"/>
                <a:ext cx="360040" cy="216024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prstTxWarp prst="textPlain">
                  <a:avLst/>
                </a:prstTxWarp>
              </a:bodyPr>
              <a:lstStyle/>
              <a:p>
                <a:pPr algn="ctr"/>
                <a:r>
                  <a:rPr lang="en-US" altLang="ko-KR" sz="500" dirty="0" smtClean="0"/>
                  <a:t> 55</a:t>
                </a:r>
                <a:r>
                  <a:rPr lang="ko-KR" altLang="en-US" sz="500" dirty="0" smtClean="0"/>
                  <a:t>회 </a:t>
                </a:r>
                <a:endParaRPr lang="ko-KR" altLang="en-US" sz="500" dirty="0"/>
              </a:p>
            </p:txBody>
          </p:sp>
          <p:sp>
            <p:nvSpPr>
              <p:cNvPr id="63" name="직사각형 62"/>
              <p:cNvSpPr/>
              <p:nvPr/>
            </p:nvSpPr>
            <p:spPr>
              <a:xfrm>
                <a:off x="4160912" y="6093296"/>
                <a:ext cx="72008" cy="216024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64" name="그룹 63"/>
            <p:cNvGrpSpPr/>
            <p:nvPr/>
          </p:nvGrpSpPr>
          <p:grpSpPr>
            <a:xfrm>
              <a:off x="3094602" y="5421284"/>
              <a:ext cx="360040" cy="432048"/>
              <a:chOff x="4016896" y="5877272"/>
              <a:chExt cx="360040" cy="432048"/>
            </a:xfrm>
          </p:grpSpPr>
          <p:sp>
            <p:nvSpPr>
              <p:cNvPr id="65" name="직사각형 64"/>
              <p:cNvSpPr/>
              <p:nvPr/>
            </p:nvSpPr>
            <p:spPr>
              <a:xfrm>
                <a:off x="4016896" y="5877272"/>
                <a:ext cx="360040" cy="216024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prstTxWarp prst="textPlain">
                  <a:avLst/>
                </a:prstTxWarp>
              </a:bodyPr>
              <a:lstStyle/>
              <a:p>
                <a:pPr algn="ctr"/>
                <a:r>
                  <a:rPr lang="en-US" altLang="ko-KR" sz="500" dirty="0" smtClean="0"/>
                  <a:t> 57</a:t>
                </a:r>
                <a:r>
                  <a:rPr lang="ko-KR" altLang="en-US" sz="500" dirty="0" smtClean="0"/>
                  <a:t>회 </a:t>
                </a:r>
                <a:endParaRPr lang="ko-KR" altLang="en-US" sz="500" dirty="0"/>
              </a:p>
            </p:txBody>
          </p:sp>
          <p:sp>
            <p:nvSpPr>
              <p:cNvPr id="66" name="직사각형 65"/>
              <p:cNvSpPr/>
              <p:nvPr/>
            </p:nvSpPr>
            <p:spPr>
              <a:xfrm>
                <a:off x="4160912" y="6093296"/>
                <a:ext cx="72008" cy="216024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67" name="그룹 66"/>
            <p:cNvGrpSpPr/>
            <p:nvPr/>
          </p:nvGrpSpPr>
          <p:grpSpPr>
            <a:xfrm>
              <a:off x="2590546" y="5421284"/>
              <a:ext cx="360040" cy="432048"/>
              <a:chOff x="4016896" y="5877272"/>
              <a:chExt cx="360040" cy="432048"/>
            </a:xfrm>
          </p:grpSpPr>
          <p:sp>
            <p:nvSpPr>
              <p:cNvPr id="68" name="직사각형 67"/>
              <p:cNvSpPr/>
              <p:nvPr/>
            </p:nvSpPr>
            <p:spPr>
              <a:xfrm>
                <a:off x="4016896" y="5877272"/>
                <a:ext cx="360040" cy="216024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prstTxWarp prst="textPlain">
                  <a:avLst/>
                </a:prstTxWarp>
              </a:bodyPr>
              <a:lstStyle/>
              <a:p>
                <a:pPr algn="ctr"/>
                <a:r>
                  <a:rPr lang="en-US" altLang="ko-KR" sz="500" dirty="0" smtClean="0"/>
                  <a:t> 59</a:t>
                </a:r>
                <a:r>
                  <a:rPr lang="ko-KR" altLang="en-US" sz="500" dirty="0" smtClean="0"/>
                  <a:t>회 </a:t>
                </a:r>
                <a:endParaRPr lang="ko-KR" altLang="en-US" sz="500" dirty="0"/>
              </a:p>
            </p:txBody>
          </p:sp>
          <p:sp>
            <p:nvSpPr>
              <p:cNvPr id="69" name="직사각형 68"/>
              <p:cNvSpPr/>
              <p:nvPr/>
            </p:nvSpPr>
            <p:spPr>
              <a:xfrm>
                <a:off x="4160912" y="6093296"/>
                <a:ext cx="72008" cy="216024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70" name="그룹 69"/>
            <p:cNvGrpSpPr/>
            <p:nvPr/>
          </p:nvGrpSpPr>
          <p:grpSpPr>
            <a:xfrm>
              <a:off x="2086490" y="5421284"/>
              <a:ext cx="360040" cy="432048"/>
              <a:chOff x="4016896" y="5877272"/>
              <a:chExt cx="360040" cy="432048"/>
            </a:xfrm>
          </p:grpSpPr>
          <p:sp>
            <p:nvSpPr>
              <p:cNvPr id="71" name="직사각형 70"/>
              <p:cNvSpPr/>
              <p:nvPr/>
            </p:nvSpPr>
            <p:spPr>
              <a:xfrm>
                <a:off x="4016896" y="5877272"/>
                <a:ext cx="360040" cy="216024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prstTxWarp prst="textPlain">
                  <a:avLst/>
                </a:prstTxWarp>
              </a:bodyPr>
              <a:lstStyle/>
              <a:p>
                <a:pPr algn="ctr"/>
                <a:r>
                  <a:rPr lang="en-US" altLang="ko-KR" sz="500" dirty="0" smtClean="0"/>
                  <a:t> 61</a:t>
                </a:r>
                <a:r>
                  <a:rPr lang="ko-KR" altLang="en-US" sz="500" dirty="0" smtClean="0"/>
                  <a:t>회 </a:t>
                </a:r>
                <a:endParaRPr lang="ko-KR" altLang="en-US" sz="500" dirty="0"/>
              </a:p>
            </p:txBody>
          </p:sp>
          <p:sp>
            <p:nvSpPr>
              <p:cNvPr id="72" name="직사각형 71"/>
              <p:cNvSpPr/>
              <p:nvPr/>
            </p:nvSpPr>
            <p:spPr>
              <a:xfrm>
                <a:off x="4160912" y="6093296"/>
                <a:ext cx="72008" cy="216024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73" name="그룹 72"/>
            <p:cNvGrpSpPr/>
            <p:nvPr/>
          </p:nvGrpSpPr>
          <p:grpSpPr>
            <a:xfrm>
              <a:off x="1582434" y="5421284"/>
              <a:ext cx="360040" cy="432048"/>
              <a:chOff x="4016896" y="5877272"/>
              <a:chExt cx="360040" cy="432048"/>
            </a:xfrm>
          </p:grpSpPr>
          <p:sp>
            <p:nvSpPr>
              <p:cNvPr id="74" name="직사각형 73"/>
              <p:cNvSpPr/>
              <p:nvPr/>
            </p:nvSpPr>
            <p:spPr>
              <a:xfrm>
                <a:off x="4016896" y="5877272"/>
                <a:ext cx="360040" cy="216024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prstTxWarp prst="textPlain">
                  <a:avLst/>
                </a:prstTxWarp>
              </a:bodyPr>
              <a:lstStyle/>
              <a:p>
                <a:pPr algn="ctr"/>
                <a:r>
                  <a:rPr lang="en-US" altLang="ko-KR" sz="500" dirty="0" smtClean="0"/>
                  <a:t> 63</a:t>
                </a:r>
                <a:r>
                  <a:rPr lang="ko-KR" altLang="en-US" sz="500" dirty="0" smtClean="0"/>
                  <a:t>회 </a:t>
                </a:r>
                <a:endParaRPr lang="ko-KR" altLang="en-US" sz="500" dirty="0"/>
              </a:p>
            </p:txBody>
          </p:sp>
          <p:sp>
            <p:nvSpPr>
              <p:cNvPr id="75" name="직사각형 74"/>
              <p:cNvSpPr/>
              <p:nvPr/>
            </p:nvSpPr>
            <p:spPr>
              <a:xfrm>
                <a:off x="4160912" y="6093296"/>
                <a:ext cx="72008" cy="216024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76" name="그룹 75"/>
            <p:cNvGrpSpPr/>
            <p:nvPr/>
          </p:nvGrpSpPr>
          <p:grpSpPr>
            <a:xfrm>
              <a:off x="1078378" y="5421284"/>
              <a:ext cx="360040" cy="432048"/>
              <a:chOff x="4016896" y="5877272"/>
              <a:chExt cx="360040" cy="432048"/>
            </a:xfrm>
          </p:grpSpPr>
          <p:sp>
            <p:nvSpPr>
              <p:cNvPr id="77" name="직사각형 76"/>
              <p:cNvSpPr/>
              <p:nvPr/>
            </p:nvSpPr>
            <p:spPr>
              <a:xfrm>
                <a:off x="4016896" y="5877272"/>
                <a:ext cx="360040" cy="216024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prstTxWarp prst="textPlain">
                  <a:avLst/>
                </a:prstTxWarp>
              </a:bodyPr>
              <a:lstStyle/>
              <a:p>
                <a:pPr algn="ctr"/>
                <a:r>
                  <a:rPr lang="en-US" altLang="ko-KR" sz="500" dirty="0" smtClean="0"/>
                  <a:t> 65</a:t>
                </a:r>
                <a:r>
                  <a:rPr lang="ko-KR" altLang="en-US" sz="500" dirty="0" smtClean="0"/>
                  <a:t>회 </a:t>
                </a:r>
                <a:endParaRPr lang="ko-KR" altLang="en-US" sz="500" dirty="0"/>
              </a:p>
            </p:txBody>
          </p:sp>
          <p:sp>
            <p:nvSpPr>
              <p:cNvPr id="78" name="직사각형 77"/>
              <p:cNvSpPr/>
              <p:nvPr/>
            </p:nvSpPr>
            <p:spPr>
              <a:xfrm>
                <a:off x="4160912" y="6093296"/>
                <a:ext cx="72008" cy="216024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79" name="그룹 78"/>
            <p:cNvGrpSpPr/>
            <p:nvPr/>
          </p:nvGrpSpPr>
          <p:grpSpPr>
            <a:xfrm>
              <a:off x="214282" y="5421284"/>
              <a:ext cx="360040" cy="432048"/>
              <a:chOff x="4016896" y="5877272"/>
              <a:chExt cx="360040" cy="432048"/>
            </a:xfrm>
          </p:grpSpPr>
          <p:sp>
            <p:nvSpPr>
              <p:cNvPr id="80" name="직사각형 79"/>
              <p:cNvSpPr/>
              <p:nvPr/>
            </p:nvSpPr>
            <p:spPr>
              <a:xfrm>
                <a:off x="4016896" y="5877272"/>
                <a:ext cx="360040" cy="216024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prstTxWarp prst="textPlain">
                  <a:avLst/>
                </a:prstTxWarp>
              </a:bodyPr>
              <a:lstStyle/>
              <a:p>
                <a:pPr algn="ctr"/>
                <a:r>
                  <a:rPr lang="en-US" altLang="ko-KR" sz="500" dirty="0" smtClean="0"/>
                  <a:t> 85</a:t>
                </a:r>
                <a:r>
                  <a:rPr lang="ko-KR" altLang="en-US" sz="500" dirty="0" smtClean="0"/>
                  <a:t>회 </a:t>
                </a:r>
                <a:endParaRPr lang="ko-KR" altLang="en-US" sz="500" dirty="0"/>
              </a:p>
            </p:txBody>
          </p:sp>
          <p:sp>
            <p:nvSpPr>
              <p:cNvPr id="81" name="직사각형 80"/>
              <p:cNvSpPr/>
              <p:nvPr/>
            </p:nvSpPr>
            <p:spPr>
              <a:xfrm>
                <a:off x="4160912" y="6093296"/>
                <a:ext cx="72008" cy="216024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82" name="TextBox 81"/>
            <p:cNvSpPr txBox="1"/>
            <p:nvPr/>
          </p:nvSpPr>
          <p:spPr>
            <a:xfrm>
              <a:off x="646330" y="5421284"/>
              <a:ext cx="444388" cy="4331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400" dirty="0" smtClean="0"/>
                <a:t>~</a:t>
              </a:r>
              <a:endParaRPr lang="ko-KR" altLang="en-US" sz="2400" dirty="0"/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8855242" y="5421284"/>
              <a:ext cx="444388" cy="4331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400" dirty="0" smtClean="0"/>
                <a:t>~</a:t>
              </a:r>
              <a:endParaRPr lang="ko-KR" altLang="en-US" sz="2400" dirty="0"/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4436515" y="5925340"/>
              <a:ext cx="1156614" cy="2310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000" smtClean="0"/>
                <a:t>대형 기준 라인</a:t>
              </a:r>
              <a:endParaRPr lang="ko-KR" altLang="en-US" sz="1000" dirty="0"/>
            </a:p>
          </p:txBody>
        </p:sp>
        <p:sp>
          <p:nvSpPr>
            <p:cNvPr id="85" name="오른쪽 화살표 84"/>
            <p:cNvSpPr/>
            <p:nvPr/>
          </p:nvSpPr>
          <p:spPr>
            <a:xfrm flipH="1">
              <a:off x="2984646" y="6069356"/>
              <a:ext cx="1262083" cy="360040"/>
            </a:xfrm>
            <a:prstGeom prst="rightArrow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ko-KR" altLang="en-US" sz="800" dirty="0" smtClean="0"/>
                <a:t>홀수기수</a:t>
              </a:r>
              <a:endParaRPr lang="ko-KR" altLang="en-US" sz="800" dirty="0"/>
            </a:p>
          </p:txBody>
        </p:sp>
        <p:sp>
          <p:nvSpPr>
            <p:cNvPr id="86" name="오른쪽 화살표 85"/>
            <p:cNvSpPr/>
            <p:nvPr/>
          </p:nvSpPr>
          <p:spPr>
            <a:xfrm>
              <a:off x="5614882" y="6069356"/>
              <a:ext cx="1089968" cy="360040"/>
            </a:xfrm>
            <a:prstGeom prst="rightArrow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ko-KR" altLang="en-US" sz="800" smtClean="0"/>
                <a:t>짝수기수</a:t>
              </a:r>
              <a:endParaRPr lang="ko-KR" altLang="en-US" sz="800"/>
            </a:p>
          </p:txBody>
        </p:sp>
        <p:sp>
          <p:nvSpPr>
            <p:cNvPr id="87" name="직사각형 86"/>
            <p:cNvSpPr/>
            <p:nvPr/>
          </p:nvSpPr>
          <p:spPr>
            <a:xfrm>
              <a:off x="4750786" y="4909083"/>
              <a:ext cx="144016" cy="43204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8" name="직사각형 87"/>
            <p:cNvSpPr/>
            <p:nvPr/>
          </p:nvSpPr>
          <p:spPr>
            <a:xfrm>
              <a:off x="4966810" y="4909083"/>
              <a:ext cx="144016" cy="43204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4425353" y="5327327"/>
              <a:ext cx="998991" cy="5197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000" dirty="0" smtClean="0"/>
                <a:t>선서용 </a:t>
              </a:r>
              <a:endParaRPr lang="en-US" altLang="ko-KR" sz="1000" dirty="0" smtClean="0"/>
            </a:p>
            <a:p>
              <a:pPr algn="ctr"/>
              <a:r>
                <a:rPr lang="ko-KR" altLang="en-US" sz="1000" dirty="0" smtClean="0"/>
                <a:t>스탠드 </a:t>
              </a:r>
              <a:endParaRPr lang="en-US" altLang="ko-KR" sz="1000" dirty="0" smtClean="0"/>
            </a:p>
            <a:p>
              <a:pPr algn="ctr"/>
              <a:r>
                <a:rPr lang="ko-KR" altLang="en-US" sz="1000" dirty="0" smtClean="0"/>
                <a:t>마이크</a:t>
              </a:r>
              <a:endParaRPr lang="ko-KR" altLang="en-US" sz="1000" dirty="0"/>
            </a:p>
          </p:txBody>
        </p:sp>
        <p:sp>
          <p:nvSpPr>
            <p:cNvPr id="91" name="이등변 삼각형 90"/>
            <p:cNvSpPr/>
            <p:nvPr/>
          </p:nvSpPr>
          <p:spPr>
            <a:xfrm>
              <a:off x="1235748" y="2901004"/>
              <a:ext cx="331540" cy="274352"/>
            </a:xfrm>
            <a:prstGeom prst="triangl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1535600" y="3133545"/>
              <a:ext cx="716134" cy="2165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900" dirty="0" smtClean="0"/>
                <a:t>교우회기</a:t>
              </a:r>
              <a:endParaRPr lang="ko-KR" altLang="en-US" sz="900" dirty="0"/>
            </a:p>
          </p:txBody>
        </p:sp>
      </p:grpSp>
      <p:graphicFrame>
        <p:nvGraphicFramePr>
          <p:cNvPr id="90" name="표 89"/>
          <p:cNvGraphicFramePr>
            <a:graphicFrameLocks noGrp="1"/>
          </p:cNvGraphicFramePr>
          <p:nvPr/>
        </p:nvGraphicFramePr>
        <p:xfrm>
          <a:off x="1643042" y="1571612"/>
          <a:ext cx="5659460" cy="2857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2973"/>
                <a:gridCol w="282973"/>
                <a:gridCol w="282973"/>
                <a:gridCol w="282973"/>
                <a:gridCol w="282973"/>
                <a:gridCol w="282973"/>
                <a:gridCol w="282973"/>
                <a:gridCol w="282973"/>
                <a:gridCol w="282973"/>
                <a:gridCol w="282973"/>
                <a:gridCol w="282973"/>
                <a:gridCol w="282973"/>
                <a:gridCol w="282973"/>
                <a:gridCol w="282973"/>
                <a:gridCol w="282973"/>
                <a:gridCol w="282973"/>
                <a:gridCol w="282973"/>
                <a:gridCol w="282973"/>
                <a:gridCol w="282973"/>
                <a:gridCol w="282973"/>
              </a:tblGrid>
              <a:tr h="28575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1</a:t>
                      </a:r>
                      <a:endParaRPr lang="ko-KR" altLang="en-US" sz="1000" dirty="0"/>
                    </a:p>
                  </a:txBody>
                  <a:tcPr marL="36000" marR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2</a:t>
                      </a:r>
                      <a:endParaRPr lang="ko-KR" altLang="en-US" sz="1000" dirty="0"/>
                    </a:p>
                  </a:txBody>
                  <a:tcPr marL="36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3</a:t>
                      </a:r>
                      <a:endParaRPr lang="ko-KR" altLang="en-US" sz="1000" dirty="0"/>
                    </a:p>
                  </a:txBody>
                  <a:tcPr marL="36000" marR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4</a:t>
                      </a:r>
                      <a:endParaRPr lang="ko-KR" altLang="en-US" sz="1000" dirty="0"/>
                    </a:p>
                  </a:txBody>
                  <a:tcPr marL="36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5</a:t>
                      </a:r>
                      <a:endParaRPr lang="ko-KR" altLang="en-US" sz="1000" dirty="0"/>
                    </a:p>
                  </a:txBody>
                  <a:tcPr marL="36000" marR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6</a:t>
                      </a:r>
                      <a:endParaRPr lang="ko-KR" altLang="en-US" sz="1000" dirty="0"/>
                    </a:p>
                  </a:txBody>
                  <a:tcPr marL="36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7</a:t>
                      </a:r>
                      <a:endParaRPr lang="ko-KR" altLang="en-US" sz="1000" dirty="0"/>
                    </a:p>
                  </a:txBody>
                  <a:tcPr marL="36000" marR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8</a:t>
                      </a:r>
                      <a:endParaRPr lang="ko-KR" altLang="en-US" sz="1000" dirty="0"/>
                    </a:p>
                  </a:txBody>
                  <a:tcPr marL="36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9</a:t>
                      </a:r>
                      <a:endParaRPr lang="ko-KR" altLang="en-US" sz="1000" dirty="0"/>
                    </a:p>
                  </a:txBody>
                  <a:tcPr marL="36000" marR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10</a:t>
                      </a:r>
                      <a:endParaRPr lang="ko-KR" altLang="en-US" sz="1000" dirty="0"/>
                    </a:p>
                  </a:txBody>
                  <a:tcPr marL="36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11</a:t>
                      </a:r>
                      <a:endParaRPr lang="ko-KR" altLang="en-US" sz="1000" dirty="0"/>
                    </a:p>
                  </a:txBody>
                  <a:tcPr marL="36000" marR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12</a:t>
                      </a:r>
                      <a:endParaRPr lang="ko-KR" altLang="en-US" sz="1000" dirty="0"/>
                    </a:p>
                  </a:txBody>
                  <a:tcPr marL="36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13</a:t>
                      </a:r>
                      <a:endParaRPr lang="ko-KR" altLang="en-US" sz="1000" dirty="0"/>
                    </a:p>
                  </a:txBody>
                  <a:tcPr marL="36000" marR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14</a:t>
                      </a:r>
                      <a:endParaRPr lang="ko-KR" altLang="en-US" sz="1000" dirty="0"/>
                    </a:p>
                  </a:txBody>
                  <a:tcPr marL="36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15</a:t>
                      </a:r>
                      <a:endParaRPr lang="ko-KR" altLang="en-US" sz="1000" dirty="0"/>
                    </a:p>
                  </a:txBody>
                  <a:tcPr marL="36000" marR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16</a:t>
                      </a:r>
                      <a:endParaRPr lang="ko-KR" altLang="en-US" sz="1000" dirty="0"/>
                    </a:p>
                  </a:txBody>
                  <a:tcPr marL="36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17</a:t>
                      </a:r>
                      <a:endParaRPr lang="ko-KR" altLang="en-US" sz="1000" dirty="0"/>
                    </a:p>
                  </a:txBody>
                  <a:tcPr marL="36000" marR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18</a:t>
                      </a:r>
                      <a:endParaRPr lang="ko-KR" altLang="en-US" sz="1000" dirty="0"/>
                    </a:p>
                  </a:txBody>
                  <a:tcPr marL="36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19</a:t>
                      </a:r>
                      <a:endParaRPr lang="ko-KR" altLang="en-US" sz="1000" dirty="0"/>
                    </a:p>
                  </a:txBody>
                  <a:tcPr marL="36000" marR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20</a:t>
                      </a:r>
                      <a:endParaRPr lang="ko-KR" altLang="en-US" sz="1000" dirty="0"/>
                    </a:p>
                  </a:txBody>
                  <a:tcPr marL="36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94" name="TextBox 93"/>
          <p:cNvSpPr txBox="1"/>
          <p:nvPr/>
        </p:nvSpPr>
        <p:spPr>
          <a:xfrm>
            <a:off x="1331640" y="5229200"/>
            <a:ext cx="2664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dirty="0" smtClean="0"/>
              <a:t>피켓 또는 </a:t>
            </a:r>
            <a:r>
              <a:rPr lang="ko-KR" altLang="en-US" sz="1200" dirty="0" err="1" smtClean="0"/>
              <a:t>거치대</a:t>
            </a:r>
            <a:r>
              <a:rPr lang="ko-KR" altLang="en-US" sz="1200" dirty="0" smtClean="0"/>
              <a:t> 이용</a:t>
            </a:r>
            <a:endParaRPr lang="ko-KR" altLang="en-US" sz="1200" dirty="0"/>
          </a:p>
        </p:txBody>
      </p:sp>
      <p:sp>
        <p:nvSpPr>
          <p:cNvPr id="95" name="슬라이드 번호 개체 틀 9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6BEC3-A961-4907-A6D5-0C26D67E02A8}" type="slidenum">
              <a:rPr lang="ko-KR" altLang="en-US" smtClean="0"/>
              <a:pPr/>
              <a:t>15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14283" y="857232"/>
            <a:ext cx="8643998" cy="5000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Cue-Sheet  - 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개식 고지</a:t>
            </a:r>
            <a:endParaRPr lang="ko-KR" altLang="en-US" dirty="0">
              <a:latin typeface="HY견고딕" pitchFamily="18" charset="-127"/>
              <a:ea typeface="HY견고딕" pitchFamily="18" charset="-127"/>
            </a:endParaRPr>
          </a:p>
        </p:txBody>
      </p:sp>
      <p:cxnSp>
        <p:nvCxnSpPr>
          <p:cNvPr id="3" name="직선 연결선 2"/>
          <p:cNvCxnSpPr/>
          <p:nvPr/>
        </p:nvCxnSpPr>
        <p:spPr>
          <a:xfrm>
            <a:off x="214852" y="714356"/>
            <a:ext cx="8640960" cy="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42849" y="358306"/>
            <a:ext cx="6552728" cy="327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en-US" altLang="ko-KR" dirty="0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나눔고딕 ExtraBold" pitchFamily="50" charset="-127"/>
                <a:ea typeface="나눔고딕 ExtraBold" pitchFamily="50" charset="-127"/>
              </a:rPr>
              <a:t>01_ </a:t>
            </a:r>
            <a:r>
              <a:rPr lang="ko-KR" altLang="en-US" dirty="0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나눔고딕 ExtraBold" pitchFamily="50" charset="-127"/>
                <a:ea typeface="나눔고딕 ExtraBold" pitchFamily="50" charset="-127"/>
              </a:rPr>
              <a:t>준비</a:t>
            </a:r>
            <a:endParaRPr lang="ko-KR" altLang="en-US" dirty="0">
              <a:gradFill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5400000" scaled="0"/>
              </a:gradFill>
              <a:latin typeface="나눔고딕 ExtraBold" pitchFamily="50" charset="-127"/>
              <a:ea typeface="나눔고딕 ExtraBold" pitchFamily="50" charset="-127"/>
            </a:endParaRPr>
          </a:p>
        </p:txBody>
      </p:sp>
      <p:cxnSp>
        <p:nvCxnSpPr>
          <p:cNvPr id="5" name="직선 연결선 4"/>
          <p:cNvCxnSpPr/>
          <p:nvPr/>
        </p:nvCxnSpPr>
        <p:spPr>
          <a:xfrm>
            <a:off x="214852" y="214290"/>
            <a:ext cx="8640960" cy="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표 5"/>
          <p:cNvGraphicFramePr>
            <a:graphicFrameLocks noGrp="1"/>
          </p:cNvGraphicFramePr>
          <p:nvPr/>
        </p:nvGraphicFramePr>
        <p:xfrm>
          <a:off x="309570" y="1575922"/>
          <a:ext cx="8477273" cy="4997088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379578"/>
                <a:gridCol w="525266"/>
                <a:gridCol w="571504"/>
                <a:gridCol w="4857784"/>
                <a:gridCol w="571505"/>
                <a:gridCol w="571504"/>
                <a:gridCol w="428628"/>
                <a:gridCol w="571504"/>
              </a:tblGrid>
              <a:tr h="36339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N0</a:t>
                      </a:r>
                      <a:endParaRPr lang="ko-KR" altLang="en-US" sz="1200" dirty="0"/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/>
                        <a:t>항목</a:t>
                      </a:r>
                      <a:endParaRPr lang="ko-KR" altLang="en-US" sz="1200" dirty="0"/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/>
                        <a:t>시간</a:t>
                      </a:r>
                      <a:endParaRPr lang="ko-KR" altLang="en-US" sz="1200" dirty="0"/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/>
                        <a:t>내  용</a:t>
                      </a:r>
                      <a:endParaRPr lang="ko-KR" altLang="en-US" sz="1200" dirty="0"/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/>
                        <a:t>담당</a:t>
                      </a:r>
                      <a:endParaRPr lang="ko-KR" altLang="en-US" sz="1200" dirty="0"/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/>
                        <a:t>음향</a:t>
                      </a:r>
                      <a:endParaRPr lang="ko-KR" altLang="en-US" sz="1200" dirty="0"/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/>
                        <a:t>특효</a:t>
                      </a:r>
                      <a:endParaRPr lang="ko-KR" altLang="en-US" sz="1200" dirty="0"/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/>
                        <a:t>준비</a:t>
                      </a:r>
                      <a:endParaRPr lang="en-US" altLang="ko-KR" sz="1200" dirty="0" smtClean="0"/>
                    </a:p>
                    <a:p>
                      <a:pPr algn="ctr" latinLnBrk="1"/>
                      <a:r>
                        <a:rPr lang="ko-KR" altLang="en-US" sz="1200" dirty="0" smtClean="0"/>
                        <a:t>사항</a:t>
                      </a:r>
                      <a:endParaRPr lang="ko-KR" altLang="en-US" sz="1200" dirty="0"/>
                    </a:p>
                  </a:txBody>
                  <a:tcPr marL="36000" marR="36000" anchor="ctr"/>
                </a:tc>
              </a:tr>
              <a:tr h="277769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smtClean="0">
                          <a:ea typeface="나눔고딕"/>
                        </a:rPr>
                        <a:t>8</a:t>
                      </a:r>
                      <a:endParaRPr lang="ko-KR" altLang="en-US" sz="1100" dirty="0">
                        <a:ea typeface="나눔고딕"/>
                      </a:endParaRPr>
                    </a:p>
                  </a:txBody>
                  <a:tcPr marL="36000" marR="36000" anchor="ctr"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 smtClean="0">
                          <a:ea typeface="나눔고딕"/>
                        </a:rPr>
                        <a:t>집합</a:t>
                      </a:r>
                      <a:endParaRPr lang="en-US" altLang="ko-KR" sz="1100" dirty="0" smtClean="0">
                        <a:ea typeface="나눔고딕"/>
                      </a:endParaRPr>
                    </a:p>
                    <a:p>
                      <a:pPr algn="ctr" latinLnBrk="1"/>
                      <a:endParaRPr lang="en-US" altLang="ko-KR" sz="1100" dirty="0" smtClean="0">
                        <a:ea typeface="나눔고딕"/>
                      </a:endParaRPr>
                    </a:p>
                    <a:p>
                      <a:pPr algn="ctr" latinLnBrk="1"/>
                      <a:r>
                        <a:rPr lang="ko-KR" altLang="en-US" sz="1100" dirty="0" smtClean="0">
                          <a:ea typeface="나눔고딕"/>
                        </a:rPr>
                        <a:t>안내</a:t>
                      </a:r>
                      <a:endParaRPr lang="en-US" altLang="ko-KR" sz="1100" dirty="0" smtClean="0">
                        <a:ea typeface="나눔고딕"/>
                      </a:endParaRPr>
                    </a:p>
                    <a:p>
                      <a:pPr algn="ctr" latinLnBrk="1"/>
                      <a:endParaRPr lang="en-US" altLang="ko-KR" sz="1100" dirty="0" smtClean="0">
                        <a:ea typeface="나눔고딕"/>
                      </a:endParaRPr>
                    </a:p>
                    <a:p>
                      <a:pPr algn="ctr" latinLnBrk="1"/>
                      <a:r>
                        <a:rPr lang="ko-KR" altLang="en-US" sz="1100" dirty="0" err="1" smtClean="0">
                          <a:ea typeface="나눔고딕"/>
                        </a:rPr>
                        <a:t>멘트</a:t>
                      </a:r>
                      <a:endParaRPr lang="ko-KR" altLang="en-US" sz="1100" dirty="0">
                        <a:ea typeface="나눔고딕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smtClean="0">
                          <a:ea typeface="나눔고딕"/>
                        </a:rPr>
                        <a:t>11:50~</a:t>
                      </a:r>
                      <a:endParaRPr lang="ko-KR" altLang="en-US" sz="1100" dirty="0">
                        <a:ea typeface="나눔고딕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100" dirty="0" smtClean="0">
                          <a:ea typeface="나눔고딕"/>
                        </a:rPr>
                        <a:t># </a:t>
                      </a:r>
                      <a:r>
                        <a:rPr lang="ko-KR" altLang="en-US" sz="1100" dirty="0" smtClean="0">
                          <a:ea typeface="나눔고딕"/>
                        </a:rPr>
                        <a:t>잠시 후 </a:t>
                      </a:r>
                      <a:r>
                        <a:rPr lang="en-US" altLang="ko-KR" sz="1100" dirty="0" smtClean="0">
                          <a:ea typeface="나눔고딕"/>
                        </a:rPr>
                        <a:t>,  12</a:t>
                      </a:r>
                      <a:r>
                        <a:rPr lang="ko-KR" altLang="en-US" sz="1100" dirty="0" smtClean="0">
                          <a:ea typeface="나눔고딕"/>
                        </a:rPr>
                        <a:t>시부터 개회식이 </a:t>
                      </a:r>
                      <a:r>
                        <a:rPr lang="en-US" altLang="ko-KR" sz="1100" dirty="0" smtClean="0">
                          <a:ea typeface="나눔고딕"/>
                        </a:rPr>
                        <a:t> </a:t>
                      </a:r>
                      <a:r>
                        <a:rPr lang="ko-KR" altLang="en-US" sz="1100" dirty="0" smtClean="0">
                          <a:ea typeface="나눔고딕"/>
                        </a:rPr>
                        <a:t>있겠습니다</a:t>
                      </a:r>
                      <a:r>
                        <a:rPr lang="en-US" altLang="ko-KR" sz="1100" dirty="0" smtClean="0">
                          <a:ea typeface="나눔고딕"/>
                        </a:rPr>
                        <a:t>.  </a:t>
                      </a:r>
                    </a:p>
                    <a:p>
                      <a:r>
                        <a:rPr lang="en-US" altLang="ko-KR" sz="1100" dirty="0" smtClean="0">
                          <a:ea typeface="나눔고딕"/>
                        </a:rPr>
                        <a:t> </a:t>
                      </a:r>
                      <a:r>
                        <a:rPr lang="ko-KR" altLang="en-US" sz="1100" dirty="0" smtClean="0">
                          <a:ea typeface="나눔고딕"/>
                        </a:rPr>
                        <a:t>교우 여러분께서는 무대 앞으로 집합해 주시기 바랍니다</a:t>
                      </a:r>
                      <a:r>
                        <a:rPr lang="en-US" altLang="ko-KR" sz="1100" dirty="0" smtClean="0">
                          <a:ea typeface="나눔고딕"/>
                        </a:rPr>
                        <a:t>. (2~3</a:t>
                      </a:r>
                      <a:r>
                        <a:rPr lang="ko-KR" altLang="en-US" sz="1100" dirty="0" smtClean="0">
                          <a:ea typeface="나눔고딕"/>
                        </a:rPr>
                        <a:t>회 반복</a:t>
                      </a:r>
                      <a:r>
                        <a:rPr lang="en-US" altLang="ko-KR" sz="1100" dirty="0" smtClean="0">
                          <a:ea typeface="나눔고딕"/>
                        </a:rPr>
                        <a:t>)</a:t>
                      </a:r>
                    </a:p>
                    <a:p>
                      <a:endParaRPr lang="en-US" altLang="ko-KR" sz="1100" dirty="0" smtClean="0">
                        <a:ea typeface="나눔고딕"/>
                      </a:endParaRPr>
                    </a:p>
                    <a:p>
                      <a:r>
                        <a:rPr lang="en-US" altLang="ko-KR" sz="1100" dirty="0" smtClean="0">
                          <a:ea typeface="나눔고딕"/>
                        </a:rPr>
                        <a:t># </a:t>
                      </a:r>
                      <a:r>
                        <a:rPr lang="ko-KR" altLang="en-US" sz="1100" dirty="0" smtClean="0">
                          <a:ea typeface="나눔고딕"/>
                        </a:rPr>
                        <a:t>각 기수 대표는 무대 앞에 위치한 기수 팻말을 들고 기수 별로 모일 수 있도록</a:t>
                      </a:r>
                      <a:r>
                        <a:rPr lang="en-US" altLang="ko-KR" sz="1100" dirty="0" smtClean="0">
                          <a:ea typeface="나눔고딕"/>
                        </a:rPr>
                        <a:t> </a:t>
                      </a:r>
                      <a:r>
                        <a:rPr lang="ko-KR" altLang="en-US" sz="1100" dirty="0" smtClean="0">
                          <a:ea typeface="나눔고딕"/>
                        </a:rPr>
                        <a:t>안내해주시기 바랍니다</a:t>
                      </a:r>
                      <a:r>
                        <a:rPr lang="en-US" altLang="ko-KR" sz="1100" dirty="0" smtClean="0">
                          <a:ea typeface="나눔고딕"/>
                        </a:rPr>
                        <a:t>. </a:t>
                      </a:r>
                    </a:p>
                    <a:p>
                      <a:endParaRPr lang="en-US" altLang="ko-KR" sz="1100" dirty="0" smtClean="0">
                        <a:ea typeface="나눔고딕"/>
                      </a:endParaRPr>
                    </a:p>
                    <a:p>
                      <a:r>
                        <a:rPr lang="en-US" altLang="ko-KR" sz="1100" dirty="0" smtClean="0">
                          <a:ea typeface="나눔고딕"/>
                        </a:rPr>
                        <a:t># </a:t>
                      </a:r>
                      <a:r>
                        <a:rPr lang="ko-KR" altLang="en-US" sz="1100" dirty="0" smtClean="0">
                          <a:ea typeface="나눔고딕"/>
                        </a:rPr>
                        <a:t>교우 여러분께서는 기수 팻말을 확인하신 후 해당 기수에 맞춰 서 주시기 바랍니다</a:t>
                      </a:r>
                      <a:r>
                        <a:rPr lang="en-US" altLang="ko-KR" sz="1100" dirty="0" smtClean="0">
                          <a:ea typeface="나눔고딕"/>
                        </a:rPr>
                        <a:t>.</a:t>
                      </a:r>
                    </a:p>
                    <a:p>
                      <a:endParaRPr lang="en-US" altLang="ko-KR" sz="1100" dirty="0" smtClean="0">
                        <a:ea typeface="나눔고딕"/>
                      </a:endParaRPr>
                    </a:p>
                    <a:p>
                      <a:r>
                        <a:rPr lang="en-US" altLang="ko-KR" sz="1100" dirty="0" smtClean="0">
                          <a:ea typeface="나눔고딕"/>
                        </a:rPr>
                        <a:t>#</a:t>
                      </a:r>
                      <a:r>
                        <a:rPr lang="ko-KR" altLang="en-US" sz="1100" dirty="0" smtClean="0">
                          <a:ea typeface="나눔고딕"/>
                        </a:rPr>
                        <a:t>참고로 개회식에 가장 많은 인원이 모인 기수에게 최다 참가상  시상이  있겠습니다</a:t>
                      </a:r>
                      <a:r>
                        <a:rPr lang="en-US" altLang="ko-KR" sz="1100" dirty="0" smtClean="0">
                          <a:ea typeface="나눔고딕"/>
                        </a:rPr>
                        <a:t>.   </a:t>
                      </a:r>
                      <a:r>
                        <a:rPr lang="ko-KR" altLang="en-US" sz="1100" dirty="0" smtClean="0">
                          <a:ea typeface="나눔고딕"/>
                        </a:rPr>
                        <a:t>오신 분들이 모두 참가 할 수 있도록 협조바랍니다</a:t>
                      </a:r>
                      <a:r>
                        <a:rPr lang="en-US" altLang="ko-KR" sz="1100" dirty="0" smtClean="0">
                          <a:ea typeface="나눔고딕"/>
                        </a:rPr>
                        <a:t>.</a:t>
                      </a:r>
                    </a:p>
                    <a:p>
                      <a:r>
                        <a:rPr lang="en-US" altLang="ko-KR" sz="1100" dirty="0" smtClean="0">
                          <a:ea typeface="나눔고딕"/>
                        </a:rPr>
                        <a:t>                                                   (</a:t>
                      </a:r>
                      <a:r>
                        <a:rPr lang="ko-KR" altLang="en-US" sz="1100" dirty="0" smtClean="0">
                          <a:ea typeface="나눔고딕"/>
                        </a:rPr>
                        <a:t>모이는 동안 입장 </a:t>
                      </a:r>
                      <a:r>
                        <a:rPr lang="en-US" altLang="ko-KR" sz="1100" dirty="0" smtClean="0">
                          <a:ea typeface="나눔고딕"/>
                        </a:rPr>
                        <a:t>BGM </a:t>
                      </a:r>
                      <a:r>
                        <a:rPr lang="ko-KR" altLang="en-US" sz="1100" dirty="0" smtClean="0">
                          <a:ea typeface="나눔고딕"/>
                        </a:rPr>
                        <a:t>연출</a:t>
                      </a:r>
                      <a:r>
                        <a:rPr lang="en-US" altLang="ko-KR" sz="1100" dirty="0" smtClean="0">
                          <a:ea typeface="나눔고딕"/>
                        </a:rPr>
                        <a:t>)</a:t>
                      </a:r>
                    </a:p>
                    <a:p>
                      <a:endParaRPr lang="en-US" altLang="ko-KR" sz="1100" dirty="0" smtClean="0">
                        <a:ea typeface="나눔고딕"/>
                      </a:endParaRPr>
                    </a:p>
                    <a:p>
                      <a:pPr latinLnBrk="1"/>
                      <a:r>
                        <a:rPr lang="en-US" altLang="ko-KR" sz="1100" dirty="0" smtClean="0">
                          <a:ea typeface="나눔고딕"/>
                        </a:rPr>
                        <a:t>- </a:t>
                      </a:r>
                      <a:r>
                        <a:rPr lang="ko-KR" altLang="en-US" sz="1100" dirty="0" smtClean="0">
                          <a:ea typeface="나눔고딕"/>
                        </a:rPr>
                        <a:t>사전 앞쪽에 소형팻말 배치</a:t>
                      </a:r>
                    </a:p>
                    <a:p>
                      <a:pPr latinLnBrk="1"/>
                      <a:r>
                        <a:rPr lang="en-US" altLang="ko-KR" sz="1100" dirty="0" smtClean="0">
                          <a:ea typeface="나눔고딕"/>
                        </a:rPr>
                        <a:t>- </a:t>
                      </a:r>
                      <a:r>
                        <a:rPr lang="ko-KR" altLang="en-US" sz="1100" dirty="0" smtClean="0">
                          <a:ea typeface="나눔고딕"/>
                        </a:rPr>
                        <a:t>선두</a:t>
                      </a:r>
                      <a:r>
                        <a:rPr lang="en-US" altLang="ko-KR" sz="1100" dirty="0" smtClean="0">
                          <a:ea typeface="나눔고딕"/>
                        </a:rPr>
                        <a:t>1</a:t>
                      </a:r>
                      <a:r>
                        <a:rPr lang="ko-KR" altLang="en-US" sz="1100" dirty="0" smtClean="0">
                          <a:ea typeface="나눔고딕"/>
                        </a:rPr>
                        <a:t>명이 소형팻말을 들고 </a:t>
                      </a:r>
                      <a:r>
                        <a:rPr lang="en-US" altLang="ko-KR" sz="1100" dirty="0" smtClean="0">
                          <a:ea typeface="나눔고딕"/>
                        </a:rPr>
                        <a:t>2</a:t>
                      </a:r>
                      <a:r>
                        <a:rPr lang="ko-KR" altLang="en-US" sz="1100" dirty="0" smtClean="0">
                          <a:ea typeface="나눔고딕"/>
                        </a:rPr>
                        <a:t>열 종대</a:t>
                      </a:r>
                      <a:endParaRPr lang="ko-KR" altLang="en-US" sz="1100" dirty="0" smtClean="0">
                        <a:solidFill>
                          <a:srgbClr val="FF0000"/>
                        </a:solidFill>
                        <a:ea typeface="나눔고딕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 smtClean="0">
                          <a:ea typeface="나눔고딕"/>
                        </a:rPr>
                        <a:t>사회자</a:t>
                      </a:r>
                      <a:endParaRPr lang="ko-KR" altLang="en-US" sz="1100" dirty="0">
                        <a:ea typeface="나눔고딕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 smtClean="0">
                          <a:ea typeface="나눔고딕"/>
                        </a:rPr>
                        <a:t>행진곡</a:t>
                      </a:r>
                      <a:endParaRPr lang="ko-KR" altLang="en-US" sz="1100" dirty="0">
                        <a:ea typeface="나눔고딕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100" dirty="0">
                        <a:ea typeface="나눔고딕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100" dirty="0">
                        <a:ea typeface="나눔고딕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76219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smtClean="0">
                          <a:ea typeface="나눔고딕"/>
                        </a:rPr>
                        <a:t>9</a:t>
                      </a:r>
                      <a:endParaRPr lang="ko-KR" altLang="en-US" sz="1100" dirty="0">
                        <a:ea typeface="나눔고딕"/>
                      </a:endParaRPr>
                    </a:p>
                  </a:txBody>
                  <a:tcPr marL="36000" marR="36000" anchor="ctr"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 smtClean="0">
                          <a:ea typeface="나눔고딕"/>
                        </a:rPr>
                        <a:t>개식</a:t>
                      </a:r>
                      <a:endParaRPr lang="en-US" altLang="ko-KR" sz="1100" dirty="0" smtClean="0">
                        <a:ea typeface="나눔고딕"/>
                      </a:endParaRPr>
                    </a:p>
                    <a:p>
                      <a:pPr algn="ctr" latinLnBrk="1"/>
                      <a:endParaRPr lang="en-US" altLang="ko-KR" sz="1100" dirty="0" smtClean="0">
                        <a:ea typeface="나눔고딕"/>
                      </a:endParaRPr>
                    </a:p>
                    <a:p>
                      <a:pPr algn="ctr" latinLnBrk="1"/>
                      <a:r>
                        <a:rPr lang="ko-KR" altLang="en-US" sz="1100" dirty="0" smtClean="0">
                          <a:ea typeface="나눔고딕"/>
                        </a:rPr>
                        <a:t>고지</a:t>
                      </a:r>
                      <a:endParaRPr lang="ko-KR" altLang="en-US" sz="1100" dirty="0">
                        <a:ea typeface="나눔고딕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smtClean="0">
                          <a:ea typeface="나눔고딕"/>
                        </a:rPr>
                        <a:t>11:55</a:t>
                      </a:r>
                    </a:p>
                    <a:p>
                      <a:pPr algn="ctr" latinLnBrk="1"/>
                      <a:r>
                        <a:rPr lang="en-US" altLang="ko-KR" sz="1100" dirty="0" smtClean="0">
                          <a:ea typeface="나눔고딕"/>
                        </a:rPr>
                        <a:t>~</a:t>
                      </a:r>
                    </a:p>
                    <a:p>
                      <a:pPr algn="ctr" latinLnBrk="1"/>
                      <a:r>
                        <a:rPr lang="en-US" altLang="ko-KR" sz="1100" dirty="0" smtClean="0">
                          <a:ea typeface="나눔고딕"/>
                        </a:rPr>
                        <a:t>12:00</a:t>
                      </a:r>
                      <a:endParaRPr lang="ko-KR" altLang="en-US" sz="1100" dirty="0">
                        <a:ea typeface="나눔고딕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100" dirty="0" smtClean="0">
                          <a:ea typeface="나눔고딕"/>
                        </a:rPr>
                        <a:t> &lt;</a:t>
                      </a:r>
                      <a:r>
                        <a:rPr lang="ko-KR" altLang="en-US" sz="1100" dirty="0" smtClean="0">
                          <a:ea typeface="나눔고딕"/>
                        </a:rPr>
                        <a:t>집합 완료되면</a:t>
                      </a:r>
                      <a:r>
                        <a:rPr lang="en-US" altLang="ko-KR" sz="1100" dirty="0" smtClean="0">
                          <a:ea typeface="나눔고딕"/>
                        </a:rPr>
                        <a:t>&gt;</a:t>
                      </a:r>
                    </a:p>
                    <a:p>
                      <a:r>
                        <a:rPr lang="en-US" altLang="ko-KR" sz="1100" dirty="0" smtClean="0">
                          <a:ea typeface="나눔고딕"/>
                        </a:rPr>
                        <a:t># </a:t>
                      </a:r>
                      <a:r>
                        <a:rPr lang="ko-KR" altLang="en-US" sz="1100" dirty="0" smtClean="0">
                          <a:ea typeface="나눔고딕"/>
                        </a:rPr>
                        <a:t>제 </a:t>
                      </a:r>
                      <a:r>
                        <a:rPr lang="en-US" altLang="ko-KR" sz="1100" dirty="0" smtClean="0">
                          <a:ea typeface="나눔고딕"/>
                        </a:rPr>
                        <a:t>20</a:t>
                      </a:r>
                      <a:r>
                        <a:rPr lang="ko-KR" altLang="en-US" sz="1100" dirty="0" smtClean="0">
                          <a:ea typeface="나눔고딕"/>
                        </a:rPr>
                        <a:t>회 </a:t>
                      </a:r>
                      <a:r>
                        <a:rPr lang="ko-KR" altLang="en-US" sz="1100" dirty="0" err="1" smtClean="0">
                          <a:ea typeface="나눔고딕"/>
                        </a:rPr>
                        <a:t>휘문교우</a:t>
                      </a:r>
                      <a:r>
                        <a:rPr lang="ko-KR" altLang="en-US" sz="1100" dirty="0" smtClean="0">
                          <a:ea typeface="나눔고딕"/>
                        </a:rPr>
                        <a:t> 체육대회에 참가해 주신 교우 여러분을 진심으로 환영합니다</a:t>
                      </a:r>
                      <a:r>
                        <a:rPr lang="en-US" altLang="ko-KR" sz="1100" dirty="0" smtClean="0">
                          <a:ea typeface="나눔고딕"/>
                        </a:rPr>
                        <a:t>.  </a:t>
                      </a:r>
                      <a:r>
                        <a:rPr lang="ko-KR" altLang="en-US" sz="1100" dirty="0" smtClean="0">
                          <a:ea typeface="나눔고딕"/>
                        </a:rPr>
                        <a:t>저는 개회식 사회를 맡은 </a:t>
                      </a:r>
                      <a:r>
                        <a:rPr lang="ko-KR" altLang="en-US" sz="1200" dirty="0" smtClean="0">
                          <a:ea typeface="나눔고딕"/>
                        </a:rPr>
                        <a:t>교우회 사무국장 </a:t>
                      </a:r>
                      <a:r>
                        <a:rPr lang="en-US" altLang="ko-KR" sz="1200" dirty="0" smtClean="0">
                          <a:ea typeface="나눔고딕"/>
                        </a:rPr>
                        <a:t>64</a:t>
                      </a:r>
                      <a:r>
                        <a:rPr lang="ko-KR" altLang="en-US" sz="1200" dirty="0" smtClean="0">
                          <a:ea typeface="나눔고딕"/>
                        </a:rPr>
                        <a:t>회 박상원</a:t>
                      </a:r>
                      <a:r>
                        <a:rPr lang="en-US" altLang="ko-KR" sz="1200" dirty="0" smtClean="0">
                          <a:ea typeface="나눔고딕"/>
                        </a:rPr>
                        <a:t> </a:t>
                      </a:r>
                      <a:r>
                        <a:rPr lang="ko-KR" altLang="en-US" sz="1200" dirty="0" smtClean="0">
                          <a:ea typeface="나눔고딕"/>
                        </a:rPr>
                        <a:t> </a:t>
                      </a:r>
                      <a:r>
                        <a:rPr lang="ko-KR" altLang="en-US" sz="1100" dirty="0" smtClean="0">
                          <a:ea typeface="나눔고딕"/>
                        </a:rPr>
                        <a:t>입니다</a:t>
                      </a:r>
                      <a:r>
                        <a:rPr lang="en-US" altLang="ko-KR" sz="1100" dirty="0" smtClean="0">
                          <a:ea typeface="나눔고딕"/>
                        </a:rPr>
                        <a:t>.  </a:t>
                      </a:r>
                      <a:r>
                        <a:rPr lang="ko-KR" altLang="en-US" sz="1100" dirty="0" smtClean="0">
                          <a:ea typeface="나눔고딕"/>
                        </a:rPr>
                        <a:t>반갑습니다</a:t>
                      </a:r>
                      <a:r>
                        <a:rPr lang="en-US" altLang="ko-KR" sz="1100" dirty="0" smtClean="0">
                          <a:ea typeface="나눔고딕"/>
                        </a:rPr>
                        <a:t>.  </a:t>
                      </a:r>
                    </a:p>
                    <a:p>
                      <a:r>
                        <a:rPr lang="en-US" altLang="ko-KR" sz="1100" dirty="0" smtClean="0">
                          <a:ea typeface="나눔고딕"/>
                        </a:rPr>
                        <a:t>(</a:t>
                      </a:r>
                      <a:r>
                        <a:rPr lang="ko-KR" altLang="en-US" sz="1100" dirty="0" smtClean="0">
                          <a:ea typeface="나눔고딕"/>
                        </a:rPr>
                        <a:t>사회자 옆으로 약간 이동해 운동장을 향해 목례인사 후 제자리</a:t>
                      </a:r>
                      <a:r>
                        <a:rPr lang="en-US" altLang="ko-KR" sz="1100" dirty="0" smtClean="0">
                          <a:ea typeface="나눔고딕"/>
                        </a:rPr>
                        <a:t>)</a:t>
                      </a:r>
                    </a:p>
                    <a:p>
                      <a:endParaRPr lang="en-US" altLang="ko-KR" sz="1100" dirty="0" smtClean="0">
                        <a:ea typeface="나눔고딕"/>
                      </a:endParaRPr>
                    </a:p>
                    <a:p>
                      <a:r>
                        <a:rPr lang="en-US" altLang="ko-KR" sz="1100" dirty="0" smtClean="0">
                          <a:ea typeface="나눔고딕"/>
                        </a:rPr>
                        <a:t># </a:t>
                      </a:r>
                      <a:r>
                        <a:rPr lang="ko-KR" altLang="en-US" sz="1100" dirty="0" smtClean="0">
                          <a:ea typeface="나눔고딕"/>
                        </a:rPr>
                        <a:t>그러면</a:t>
                      </a:r>
                      <a:r>
                        <a:rPr lang="en-US" altLang="ko-KR" sz="1100" dirty="0" smtClean="0">
                          <a:ea typeface="나눔고딕"/>
                        </a:rPr>
                        <a:t>,  </a:t>
                      </a:r>
                      <a:r>
                        <a:rPr lang="ko-KR" altLang="en-US" sz="1100" dirty="0" smtClean="0">
                          <a:ea typeface="나눔고딕"/>
                        </a:rPr>
                        <a:t>지금부터 제 </a:t>
                      </a:r>
                      <a:r>
                        <a:rPr lang="en-US" altLang="ko-KR" sz="1100" dirty="0" smtClean="0">
                          <a:ea typeface="나눔고딕"/>
                        </a:rPr>
                        <a:t>20</a:t>
                      </a:r>
                      <a:r>
                        <a:rPr lang="ko-KR" altLang="en-US" sz="1100" dirty="0" smtClean="0">
                          <a:ea typeface="나눔고딕"/>
                        </a:rPr>
                        <a:t>회 </a:t>
                      </a:r>
                      <a:r>
                        <a:rPr lang="ko-KR" altLang="en-US" sz="1100" dirty="0" err="1" smtClean="0">
                          <a:ea typeface="나눔고딕"/>
                        </a:rPr>
                        <a:t>휘문교우</a:t>
                      </a:r>
                      <a:r>
                        <a:rPr lang="ko-KR" altLang="en-US" sz="1100" dirty="0" smtClean="0">
                          <a:ea typeface="나눔고딕"/>
                        </a:rPr>
                        <a:t> 한마음 체육대회</a:t>
                      </a:r>
                      <a:r>
                        <a:rPr lang="en-US" altLang="ko-KR" sz="1100" baseline="0" dirty="0" smtClean="0">
                          <a:ea typeface="나눔고딕"/>
                        </a:rPr>
                        <a:t> </a:t>
                      </a:r>
                      <a:r>
                        <a:rPr lang="ko-KR" altLang="en-US" sz="1100" dirty="0" smtClean="0">
                          <a:ea typeface="나눔고딕"/>
                        </a:rPr>
                        <a:t>개회식을 시작 하겠습니다</a:t>
                      </a:r>
                      <a:r>
                        <a:rPr lang="en-US" altLang="ko-KR" sz="1100" dirty="0" smtClean="0">
                          <a:ea typeface="나눔고딕"/>
                        </a:rPr>
                        <a:t>.      (</a:t>
                      </a:r>
                      <a:r>
                        <a:rPr lang="ko-KR" altLang="en-US" sz="1100" dirty="0" smtClean="0">
                          <a:ea typeface="나눔고딕"/>
                        </a:rPr>
                        <a:t>가벼운 박수 유도</a:t>
                      </a:r>
                      <a:r>
                        <a:rPr lang="en-US" altLang="ko-KR" sz="1100" dirty="0" smtClean="0">
                          <a:ea typeface="나눔고딕"/>
                        </a:rPr>
                        <a:t>)</a:t>
                      </a:r>
                      <a:endParaRPr lang="en-US" altLang="ko-KR" sz="1100" dirty="0">
                        <a:solidFill>
                          <a:srgbClr val="FF0000"/>
                        </a:solidFill>
                        <a:ea typeface="나눔고딕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 smtClean="0">
                          <a:ea typeface="나눔고딕"/>
                        </a:rPr>
                        <a:t>사회자</a:t>
                      </a:r>
                      <a:endParaRPr lang="ko-KR" altLang="en-US" sz="1100" dirty="0">
                        <a:ea typeface="나눔고딕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 smtClean="0">
                          <a:ea typeface="나눔고딕"/>
                        </a:rPr>
                        <a:t>짧은 </a:t>
                      </a:r>
                      <a:endParaRPr lang="en-US" altLang="ko-KR" sz="1100" dirty="0" smtClean="0">
                        <a:ea typeface="나눔고딕"/>
                      </a:endParaRPr>
                    </a:p>
                    <a:p>
                      <a:pPr algn="ctr" latinLnBrk="1"/>
                      <a:r>
                        <a:rPr lang="ko-KR" altLang="en-US" sz="1100" dirty="0" err="1" smtClean="0">
                          <a:ea typeface="나눔고딕"/>
                        </a:rPr>
                        <a:t>팡파레</a:t>
                      </a:r>
                      <a:endParaRPr lang="ko-KR" altLang="en-US" sz="1100" dirty="0">
                        <a:ea typeface="나눔고딕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100" dirty="0">
                        <a:ea typeface="나눔고딕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100" dirty="0">
                        <a:ea typeface="나눔고딕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6BEC3-A961-4907-A6D5-0C26D67E02A8}" type="slidenum">
              <a:rPr lang="ko-KR" altLang="en-US" smtClean="0"/>
              <a:pPr/>
              <a:t>16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14283" y="857232"/>
            <a:ext cx="8643998" cy="5000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Cue-Sheet  - 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일정안내</a:t>
            </a:r>
            <a:endParaRPr lang="ko-KR" altLang="en-US" dirty="0">
              <a:latin typeface="HY견고딕" pitchFamily="18" charset="-127"/>
              <a:ea typeface="HY견고딕" pitchFamily="18" charset="-127"/>
            </a:endParaRPr>
          </a:p>
        </p:txBody>
      </p:sp>
      <p:cxnSp>
        <p:nvCxnSpPr>
          <p:cNvPr id="3" name="직선 연결선 2"/>
          <p:cNvCxnSpPr/>
          <p:nvPr/>
        </p:nvCxnSpPr>
        <p:spPr>
          <a:xfrm>
            <a:off x="214852" y="714356"/>
            <a:ext cx="8640960" cy="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42849" y="358306"/>
            <a:ext cx="6552728" cy="327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en-US" altLang="ko-KR" dirty="0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나눔고딕 ExtraBold" pitchFamily="50" charset="-127"/>
                <a:ea typeface="나눔고딕 ExtraBold" pitchFamily="50" charset="-127"/>
              </a:rPr>
              <a:t>01_ </a:t>
            </a:r>
            <a:r>
              <a:rPr lang="ko-KR" altLang="en-US" dirty="0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나눔고딕 ExtraBold" pitchFamily="50" charset="-127"/>
                <a:ea typeface="나눔고딕 ExtraBold" pitchFamily="50" charset="-127"/>
              </a:rPr>
              <a:t>준비</a:t>
            </a:r>
            <a:endParaRPr lang="ko-KR" altLang="en-US" dirty="0">
              <a:gradFill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5400000" scaled="0"/>
              </a:gradFill>
              <a:latin typeface="나눔고딕 ExtraBold" pitchFamily="50" charset="-127"/>
              <a:ea typeface="나눔고딕 ExtraBold" pitchFamily="50" charset="-127"/>
            </a:endParaRPr>
          </a:p>
        </p:txBody>
      </p:sp>
      <p:cxnSp>
        <p:nvCxnSpPr>
          <p:cNvPr id="5" name="직선 연결선 4"/>
          <p:cNvCxnSpPr/>
          <p:nvPr/>
        </p:nvCxnSpPr>
        <p:spPr>
          <a:xfrm>
            <a:off x="214852" y="214290"/>
            <a:ext cx="8640960" cy="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표 15"/>
          <p:cNvGraphicFramePr>
            <a:graphicFrameLocks noGrp="1"/>
          </p:cNvGraphicFramePr>
          <p:nvPr/>
        </p:nvGraphicFramePr>
        <p:xfrm>
          <a:off x="214284" y="1571612"/>
          <a:ext cx="8572558" cy="5000659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274321"/>
                <a:gridCol w="548646"/>
                <a:gridCol w="548646"/>
                <a:gridCol w="5486458"/>
                <a:gridCol w="480065"/>
                <a:gridCol w="480065"/>
                <a:gridCol w="342904"/>
                <a:gridCol w="411453"/>
              </a:tblGrid>
              <a:tr h="47494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N0</a:t>
                      </a:r>
                      <a:endParaRPr lang="ko-KR" altLang="en-US" sz="1200" dirty="0"/>
                    </a:p>
                  </a:txBody>
                  <a:tcPr marL="33231" marR="33231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/>
                        <a:t>항목</a:t>
                      </a:r>
                      <a:endParaRPr lang="ko-KR" altLang="en-US" sz="1200" dirty="0"/>
                    </a:p>
                  </a:txBody>
                  <a:tcPr marL="33231" marR="33231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/>
                        <a:t>시간</a:t>
                      </a:r>
                      <a:endParaRPr lang="ko-KR" altLang="en-US" sz="1200" dirty="0"/>
                    </a:p>
                  </a:txBody>
                  <a:tcPr marL="33231" marR="33231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/>
                        <a:t>진행내용</a:t>
                      </a:r>
                      <a:endParaRPr lang="ko-KR" altLang="en-US" sz="1200" dirty="0"/>
                    </a:p>
                  </a:txBody>
                  <a:tcPr marL="33231" marR="33231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/>
                        <a:t>담당</a:t>
                      </a:r>
                      <a:endParaRPr lang="ko-KR" altLang="en-US" sz="1200" dirty="0"/>
                    </a:p>
                  </a:txBody>
                  <a:tcPr marL="33231" marR="33231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/>
                        <a:t>음향</a:t>
                      </a:r>
                      <a:endParaRPr lang="ko-KR" altLang="en-US" sz="1200" dirty="0"/>
                    </a:p>
                  </a:txBody>
                  <a:tcPr marL="33231" marR="33231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/>
                        <a:t>특효</a:t>
                      </a:r>
                      <a:endParaRPr lang="ko-KR" altLang="en-US" sz="1200" dirty="0"/>
                    </a:p>
                  </a:txBody>
                  <a:tcPr marL="33231" marR="33231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/>
                        <a:t>준비</a:t>
                      </a:r>
                      <a:endParaRPr lang="en-US" altLang="ko-KR" sz="1200" dirty="0" smtClean="0"/>
                    </a:p>
                    <a:p>
                      <a:pPr algn="ctr" latinLnBrk="1"/>
                      <a:r>
                        <a:rPr lang="ko-KR" altLang="en-US" sz="1200" dirty="0" smtClean="0"/>
                        <a:t>사항</a:t>
                      </a:r>
                      <a:endParaRPr lang="ko-KR" altLang="en-US" sz="1200" dirty="0"/>
                    </a:p>
                  </a:txBody>
                  <a:tcPr marL="33231" marR="33231" anchor="ctr"/>
                </a:tc>
              </a:tr>
              <a:tr h="452571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10</a:t>
                      </a:r>
                      <a:endParaRPr lang="ko-KR" altLang="en-US" sz="1200" dirty="0"/>
                    </a:p>
                  </a:txBody>
                  <a:tcPr marL="33231" marR="33231" anchor="ctr"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/>
                        <a:t>일정</a:t>
                      </a:r>
                      <a:endParaRPr lang="en-US" altLang="ko-KR" sz="1200" dirty="0" smtClean="0"/>
                    </a:p>
                    <a:p>
                      <a:pPr algn="ctr" latinLnBrk="1"/>
                      <a:r>
                        <a:rPr lang="ko-KR" altLang="en-US" sz="1200" dirty="0" smtClean="0"/>
                        <a:t>안내</a:t>
                      </a:r>
                      <a:endParaRPr lang="ko-KR" altLang="en-US" sz="1200" dirty="0"/>
                    </a:p>
                  </a:txBody>
                  <a:tcPr marL="33231" marR="33231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11:55</a:t>
                      </a:r>
                    </a:p>
                    <a:p>
                      <a:pPr algn="ctr" latinLnBrk="1"/>
                      <a:r>
                        <a:rPr lang="en-US" altLang="ko-KR" sz="1000" dirty="0" smtClean="0"/>
                        <a:t>~</a:t>
                      </a:r>
                    </a:p>
                    <a:p>
                      <a:pPr algn="ctr" latinLnBrk="1"/>
                      <a:r>
                        <a:rPr lang="en-US" altLang="ko-KR" sz="1000" dirty="0" smtClean="0"/>
                        <a:t>12:00</a:t>
                      </a:r>
                      <a:endParaRPr lang="ko-KR" altLang="en-US" sz="1200" dirty="0"/>
                    </a:p>
                  </a:txBody>
                  <a:tcPr marL="33231" marR="33231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200" dirty="0" smtClean="0"/>
                        <a:t># </a:t>
                      </a:r>
                      <a:r>
                        <a:rPr lang="ko-KR" altLang="en-US" sz="1200" dirty="0" smtClean="0"/>
                        <a:t>먼저</a:t>
                      </a:r>
                      <a:r>
                        <a:rPr lang="en-US" altLang="ko-KR" sz="1200" dirty="0" smtClean="0"/>
                        <a:t>,  </a:t>
                      </a:r>
                      <a:r>
                        <a:rPr lang="ko-KR" altLang="en-US" sz="1200" dirty="0" smtClean="0"/>
                        <a:t>오늘 행사의 간략한 일정을 소개 해드리겠습니다</a:t>
                      </a:r>
                      <a:r>
                        <a:rPr lang="en-US" altLang="ko-KR" sz="1200" dirty="0" smtClean="0"/>
                        <a:t>.</a:t>
                      </a:r>
                    </a:p>
                    <a:p>
                      <a:r>
                        <a:rPr lang="en-US" altLang="ko-KR" sz="1200" dirty="0" smtClean="0"/>
                        <a:t># </a:t>
                      </a:r>
                      <a:r>
                        <a:rPr lang="ko-KR" altLang="en-US" sz="1200" dirty="0" smtClean="0"/>
                        <a:t>올해는 </a:t>
                      </a:r>
                      <a:r>
                        <a:rPr lang="en-US" altLang="ko-KR" sz="1200" dirty="0" smtClean="0"/>
                        <a:t>20</a:t>
                      </a:r>
                      <a:r>
                        <a:rPr lang="ko-KR" altLang="en-US" sz="1200" dirty="0" smtClean="0"/>
                        <a:t>회를 맞이하는 </a:t>
                      </a:r>
                      <a:r>
                        <a:rPr lang="ko-KR" altLang="en-US" sz="1200" dirty="0" err="1" smtClean="0"/>
                        <a:t>휘문교우</a:t>
                      </a:r>
                      <a:r>
                        <a:rPr lang="ko-KR" altLang="en-US" sz="1200" dirty="0" smtClean="0"/>
                        <a:t> 체육대회 전 기수가 참여하실 수 있는 명랑 운동회와 족구경기로 준비했습니다</a:t>
                      </a:r>
                      <a:r>
                        <a:rPr lang="en-US" altLang="ko-KR" sz="1200" dirty="0" smtClean="0"/>
                        <a:t>.    </a:t>
                      </a:r>
                    </a:p>
                    <a:p>
                      <a:endParaRPr lang="en-US" altLang="ko-KR" sz="1200" dirty="0" smtClean="0"/>
                    </a:p>
                    <a:p>
                      <a:r>
                        <a:rPr lang="en-US" altLang="ko-KR" sz="1200" dirty="0" smtClean="0"/>
                        <a:t># </a:t>
                      </a:r>
                      <a:r>
                        <a:rPr lang="ko-KR" altLang="en-US" sz="1200" dirty="0" smtClean="0"/>
                        <a:t>경기에는 태산 줄넘기</a:t>
                      </a:r>
                      <a:r>
                        <a:rPr lang="en-US" altLang="ko-KR" sz="1200" dirty="0" smtClean="0"/>
                        <a:t>,</a:t>
                      </a:r>
                      <a:r>
                        <a:rPr lang="ko-KR" altLang="en-US" sz="1200" dirty="0" smtClean="0"/>
                        <a:t> 지구를 돌려라</a:t>
                      </a:r>
                      <a:r>
                        <a:rPr lang="en-US" altLang="ko-KR" sz="1200" dirty="0" smtClean="0"/>
                        <a:t>, </a:t>
                      </a:r>
                      <a:r>
                        <a:rPr lang="ko-KR" altLang="en-US" sz="1200" dirty="0" smtClean="0"/>
                        <a:t>전략 줄다리기</a:t>
                      </a:r>
                      <a:r>
                        <a:rPr lang="en-US" altLang="ko-KR" sz="1200" dirty="0" smtClean="0"/>
                        <a:t>, 20</a:t>
                      </a:r>
                      <a:r>
                        <a:rPr lang="ko-KR" altLang="en-US" sz="1200" dirty="0" smtClean="0"/>
                        <a:t>인 </a:t>
                      </a:r>
                      <a:r>
                        <a:rPr lang="en-US" altLang="ko-KR" sz="1200" dirty="0" smtClean="0"/>
                        <a:t>21</a:t>
                      </a:r>
                      <a:r>
                        <a:rPr lang="ko-KR" altLang="en-US" sz="1200" dirty="0" smtClean="0"/>
                        <a:t>각</a:t>
                      </a:r>
                      <a:r>
                        <a:rPr lang="en-US" altLang="ko-KR" sz="1200" dirty="0" smtClean="0"/>
                        <a:t>, </a:t>
                      </a:r>
                      <a:r>
                        <a:rPr lang="ko-KR" altLang="en-US" sz="1200" dirty="0" smtClean="0"/>
                        <a:t>낙하산배구</a:t>
                      </a:r>
                      <a:r>
                        <a:rPr lang="en-US" altLang="ko-KR" sz="1200" dirty="0" smtClean="0"/>
                        <a:t>,</a:t>
                      </a:r>
                    </a:p>
                    <a:p>
                      <a:r>
                        <a:rPr lang="ko-KR" altLang="en-US" sz="1200" dirty="0" smtClean="0"/>
                        <a:t>대형 바통 릴레이</a:t>
                      </a:r>
                      <a:r>
                        <a:rPr lang="en-US" altLang="ko-KR" sz="1200" dirty="0" smtClean="0"/>
                        <a:t>,</a:t>
                      </a:r>
                      <a:r>
                        <a:rPr lang="en-US" altLang="ko-KR" sz="1200" baseline="0" dirty="0" smtClean="0"/>
                        <a:t> </a:t>
                      </a:r>
                      <a:r>
                        <a:rPr lang="ko-KR" altLang="en-US" sz="1200" baseline="0" dirty="0" smtClean="0"/>
                        <a:t>계주</a:t>
                      </a:r>
                      <a:r>
                        <a:rPr lang="en-US" altLang="ko-KR" sz="1200" baseline="0" dirty="0" smtClean="0"/>
                        <a:t> </a:t>
                      </a:r>
                      <a:r>
                        <a:rPr lang="ko-KR" altLang="en-US" sz="1200" baseline="0" dirty="0" smtClean="0"/>
                        <a:t>그리고 </a:t>
                      </a:r>
                      <a:r>
                        <a:rPr lang="en-US" altLang="ko-KR" sz="1200" baseline="0" dirty="0" smtClean="0"/>
                        <a:t>20</a:t>
                      </a:r>
                      <a:r>
                        <a:rPr lang="ko-KR" altLang="en-US" sz="1200" baseline="0" dirty="0" smtClean="0"/>
                        <a:t>회를 맞이하여 우리 </a:t>
                      </a:r>
                      <a:r>
                        <a:rPr lang="ko-KR" altLang="en-US" sz="1200" baseline="0" dirty="0" err="1" smtClean="0"/>
                        <a:t>휘문교우의</a:t>
                      </a:r>
                      <a:r>
                        <a:rPr lang="ko-KR" altLang="en-US" sz="1200" baseline="0" dirty="0" smtClean="0"/>
                        <a:t> </a:t>
                      </a:r>
                      <a:r>
                        <a:rPr lang="ko-KR" altLang="en-US" sz="1200" baseline="0" dirty="0" err="1" smtClean="0"/>
                        <a:t>최고읜</a:t>
                      </a:r>
                      <a:r>
                        <a:rPr lang="ko-KR" altLang="en-US" sz="1200" baseline="0" dirty="0" smtClean="0"/>
                        <a:t> </a:t>
                      </a:r>
                      <a:r>
                        <a:rPr lang="en-US" altLang="ko-KR" sz="1200" baseline="0" dirty="0" smtClean="0"/>
                        <a:t>1</a:t>
                      </a:r>
                      <a:r>
                        <a:rPr lang="ko-KR" altLang="en-US" sz="1200" baseline="0" dirty="0" smtClean="0"/>
                        <a:t>인을 찾는 </a:t>
                      </a:r>
                      <a:r>
                        <a:rPr lang="ko-KR" altLang="en-US" sz="1200" baseline="0" dirty="0" err="1" smtClean="0"/>
                        <a:t>휘문</a:t>
                      </a:r>
                      <a:r>
                        <a:rPr lang="ko-KR" altLang="en-US" sz="1200" baseline="0" dirty="0" smtClean="0"/>
                        <a:t> </a:t>
                      </a:r>
                      <a:r>
                        <a:rPr lang="ko-KR" altLang="en-US" sz="1200" baseline="0" dirty="0" err="1" smtClean="0"/>
                        <a:t>골든벨이</a:t>
                      </a:r>
                      <a:r>
                        <a:rPr lang="ko-KR" altLang="en-US" sz="1200" baseline="0" dirty="0" smtClean="0"/>
                        <a:t> 준비 되어 있습니다</a:t>
                      </a:r>
                      <a:r>
                        <a:rPr lang="en-US" altLang="ko-KR" sz="1200" baseline="0" dirty="0" smtClean="0"/>
                        <a:t>.</a:t>
                      </a:r>
                      <a:endParaRPr lang="en-US" altLang="ko-KR" sz="1200" dirty="0" smtClean="0"/>
                    </a:p>
                    <a:p>
                      <a:endParaRPr lang="en-US" altLang="ko-KR" sz="1200" dirty="0" smtClean="0"/>
                    </a:p>
                    <a:p>
                      <a:r>
                        <a:rPr lang="en-US" altLang="ko-KR" sz="1200" dirty="0" smtClean="0"/>
                        <a:t> #</a:t>
                      </a:r>
                      <a:r>
                        <a:rPr lang="ko-KR" altLang="en-US" sz="1200" dirty="0" smtClean="0"/>
                        <a:t>오전에 이미 족구 예선 경기를 진행하였고</a:t>
                      </a:r>
                      <a:r>
                        <a:rPr lang="en-US" altLang="ko-KR" sz="1200" dirty="0" smtClean="0"/>
                        <a:t>,  </a:t>
                      </a:r>
                      <a:r>
                        <a:rPr lang="ko-KR" altLang="en-US" sz="1200" dirty="0" smtClean="0"/>
                        <a:t>현재 진행하고 있는 개회식이 끝나면  푸짐한 상품이 걸려있는 놀이 마당순서와 명랑 운동회가 있겠습니다</a:t>
                      </a:r>
                      <a:r>
                        <a:rPr lang="en-US" altLang="ko-KR" sz="1200" dirty="0" smtClean="0"/>
                        <a:t>. </a:t>
                      </a:r>
                    </a:p>
                    <a:p>
                      <a:endParaRPr lang="en-US" altLang="ko-KR" sz="1200" dirty="0" smtClean="0"/>
                    </a:p>
                    <a:p>
                      <a:r>
                        <a:rPr lang="en-US" altLang="ko-KR" sz="1200" dirty="0" smtClean="0"/>
                        <a:t> #</a:t>
                      </a:r>
                      <a:r>
                        <a:rPr lang="ko-KR" altLang="en-US" sz="1200" dirty="0" smtClean="0"/>
                        <a:t>명랑운동회가 끝나면 화합의 장</a:t>
                      </a:r>
                      <a:r>
                        <a:rPr lang="en-US" altLang="ko-KR" sz="1200" dirty="0" smtClean="0"/>
                        <a:t>,</a:t>
                      </a:r>
                      <a:r>
                        <a:rPr lang="en-US" altLang="ko-KR" sz="1200" baseline="0" dirty="0" smtClean="0"/>
                        <a:t> </a:t>
                      </a:r>
                      <a:r>
                        <a:rPr lang="ko-KR" altLang="en-US" sz="1200" dirty="0" smtClean="0"/>
                        <a:t>화려한 축하 공연과</a:t>
                      </a:r>
                      <a:r>
                        <a:rPr lang="en-US" altLang="ko-KR" sz="1200" dirty="0" smtClean="0"/>
                        <a:t> </a:t>
                      </a:r>
                      <a:r>
                        <a:rPr lang="ko-KR" altLang="en-US" sz="1200" dirty="0" smtClean="0"/>
                        <a:t>참여로 이루어지는 장기자랑 선착순으로 진행할 예정입니다</a:t>
                      </a:r>
                      <a:r>
                        <a:rPr lang="en-US" altLang="ko-KR" sz="1200" dirty="0" smtClean="0"/>
                        <a:t>.</a:t>
                      </a:r>
                    </a:p>
                    <a:p>
                      <a:endParaRPr lang="en-US" altLang="ko-KR" sz="1200" dirty="0" smtClean="0"/>
                    </a:p>
                    <a:p>
                      <a:r>
                        <a:rPr lang="en-US" altLang="ko-KR" sz="1200" dirty="0" smtClean="0"/>
                        <a:t># </a:t>
                      </a:r>
                      <a:r>
                        <a:rPr lang="ko-KR" altLang="en-US" sz="1200" dirty="0" smtClean="0"/>
                        <a:t>그리고 많은 분들이 기대하시는 </a:t>
                      </a:r>
                      <a:r>
                        <a:rPr lang="ko-KR" altLang="en-US" sz="1200" dirty="0" err="1" smtClean="0"/>
                        <a:t>행운권</a:t>
                      </a:r>
                      <a:r>
                        <a:rPr lang="ko-KR" altLang="en-US" sz="1200" dirty="0" smtClean="0"/>
                        <a:t> 추첨이 진행됩니다</a:t>
                      </a:r>
                      <a:r>
                        <a:rPr lang="en-US" altLang="ko-KR" sz="1200" dirty="0" smtClean="0"/>
                        <a:t>. </a:t>
                      </a:r>
                    </a:p>
                    <a:p>
                      <a:r>
                        <a:rPr lang="en-US" altLang="ko-KR" sz="1200" dirty="0" smtClean="0"/>
                        <a:t> </a:t>
                      </a:r>
                      <a:r>
                        <a:rPr lang="ko-KR" altLang="en-US" sz="1200" dirty="0" smtClean="0"/>
                        <a:t>오늘 </a:t>
                      </a:r>
                      <a:r>
                        <a:rPr lang="ko-KR" altLang="en-US" sz="1200" dirty="0" err="1" smtClean="0"/>
                        <a:t>행운권</a:t>
                      </a:r>
                      <a:r>
                        <a:rPr lang="ko-KR" altLang="en-US" sz="1200" dirty="0" smtClean="0"/>
                        <a:t> 추첨에 어마어마한 상품이 걸려 있습니다</a:t>
                      </a:r>
                      <a:r>
                        <a:rPr lang="en-US" altLang="ko-KR" sz="1200" dirty="0" smtClean="0"/>
                        <a:t>.</a:t>
                      </a:r>
                      <a:r>
                        <a:rPr lang="ko-KR" altLang="en-US" sz="1200" dirty="0" smtClean="0"/>
                        <a:t> 다들 아시죠</a:t>
                      </a:r>
                      <a:r>
                        <a:rPr lang="en-US" altLang="ko-KR" sz="1200" dirty="0" smtClean="0"/>
                        <a:t>? </a:t>
                      </a:r>
                    </a:p>
                    <a:p>
                      <a:endParaRPr lang="en-US" altLang="ko-KR" sz="1200" dirty="0" smtClean="0"/>
                    </a:p>
                    <a:p>
                      <a:r>
                        <a:rPr lang="en-US" altLang="ko-KR" sz="1200" dirty="0" smtClean="0"/>
                        <a:t># </a:t>
                      </a:r>
                      <a:r>
                        <a:rPr lang="ko-KR" altLang="en-US" sz="1200" dirty="0" smtClean="0"/>
                        <a:t>마지막으로 각 경기 시상과 최고의 </a:t>
                      </a:r>
                      <a:r>
                        <a:rPr lang="en-US" altLang="ko-KR" sz="1200" dirty="0" smtClean="0"/>
                        <a:t>1</a:t>
                      </a:r>
                      <a:r>
                        <a:rPr lang="ko-KR" altLang="en-US" sz="1200" dirty="0" smtClean="0"/>
                        <a:t>인시상</a:t>
                      </a:r>
                      <a:r>
                        <a:rPr lang="en-US" altLang="ko-KR" sz="1200" dirty="0" smtClean="0"/>
                        <a:t>,</a:t>
                      </a:r>
                      <a:r>
                        <a:rPr lang="en-US" altLang="ko-KR" sz="1200" baseline="0" dirty="0" smtClean="0"/>
                        <a:t> </a:t>
                      </a:r>
                      <a:r>
                        <a:rPr lang="ko-KR" altLang="en-US" sz="1200" dirty="0" smtClean="0"/>
                        <a:t>종합우승팀 발표 후 폐회식을 끝으로 행사를 마무리하게 됩니다</a:t>
                      </a:r>
                      <a:r>
                        <a:rPr lang="en-US" altLang="ko-KR" sz="1200" dirty="0" smtClean="0"/>
                        <a:t>.</a:t>
                      </a:r>
                    </a:p>
                    <a:p>
                      <a:endParaRPr lang="en-US" altLang="ko-KR" sz="1200" dirty="0" smtClean="0"/>
                    </a:p>
                    <a:p>
                      <a:r>
                        <a:rPr lang="en-US" altLang="ko-KR" sz="1200" dirty="0" smtClean="0"/>
                        <a:t> #</a:t>
                      </a:r>
                      <a:r>
                        <a:rPr lang="ko-KR" altLang="en-US" sz="1200" dirty="0" smtClean="0"/>
                        <a:t>교우 여러분들의 많은 참여를 바라며  끝까지 함께해 주시길 부탁 드립니다</a:t>
                      </a:r>
                      <a:r>
                        <a:rPr lang="en-US" altLang="ko-KR" sz="1200" dirty="0" smtClean="0"/>
                        <a:t>.</a:t>
                      </a:r>
                      <a:endParaRPr lang="en-US" altLang="ko-KR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33231" marR="33231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/>
                        <a:t>사회자 </a:t>
                      </a:r>
                      <a:endParaRPr lang="ko-KR" altLang="en-US" sz="1000" dirty="0"/>
                    </a:p>
                  </a:txBody>
                  <a:tcPr marL="33231" marR="33231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BGM</a:t>
                      </a:r>
                      <a:endParaRPr lang="ko-KR" altLang="en-US" sz="1000" dirty="0"/>
                    </a:p>
                  </a:txBody>
                  <a:tcPr marL="33231" marR="33231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000" dirty="0" smtClean="0"/>
                    </a:p>
                  </a:txBody>
                  <a:tcPr marL="33231" marR="33231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en-US" altLang="ko-KR" sz="1000" dirty="0" smtClean="0"/>
                    </a:p>
                  </a:txBody>
                  <a:tcPr marL="33231" marR="33231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6BEC3-A961-4907-A6D5-0C26D67E02A8}" type="slidenum">
              <a:rPr lang="ko-KR" altLang="en-US" smtClean="0"/>
              <a:pPr/>
              <a:t>17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14283" y="857232"/>
            <a:ext cx="8643998" cy="5000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Cue-Sheet  - 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개회식</a:t>
            </a:r>
            <a:endParaRPr lang="ko-KR" altLang="en-US" dirty="0">
              <a:latin typeface="HY견고딕" pitchFamily="18" charset="-127"/>
              <a:ea typeface="HY견고딕" pitchFamily="18" charset="-127"/>
            </a:endParaRPr>
          </a:p>
        </p:txBody>
      </p:sp>
      <p:cxnSp>
        <p:nvCxnSpPr>
          <p:cNvPr id="3" name="직선 연결선 2"/>
          <p:cNvCxnSpPr/>
          <p:nvPr/>
        </p:nvCxnSpPr>
        <p:spPr>
          <a:xfrm>
            <a:off x="214852" y="714356"/>
            <a:ext cx="8640960" cy="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42849" y="358306"/>
            <a:ext cx="6552728" cy="327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en-US" altLang="ko-KR" dirty="0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나눔고딕 ExtraBold" pitchFamily="50" charset="-127"/>
                <a:ea typeface="나눔고딕 ExtraBold" pitchFamily="50" charset="-127"/>
              </a:rPr>
              <a:t>01_ </a:t>
            </a:r>
            <a:r>
              <a:rPr lang="ko-KR" altLang="en-US" dirty="0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나눔고딕 ExtraBold" pitchFamily="50" charset="-127"/>
                <a:ea typeface="나눔고딕 ExtraBold" pitchFamily="50" charset="-127"/>
              </a:rPr>
              <a:t>준비</a:t>
            </a:r>
            <a:endParaRPr lang="ko-KR" altLang="en-US" dirty="0">
              <a:gradFill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5400000" scaled="0"/>
              </a:gradFill>
              <a:latin typeface="나눔고딕 ExtraBold" pitchFamily="50" charset="-127"/>
              <a:ea typeface="나눔고딕 ExtraBold" pitchFamily="50" charset="-127"/>
            </a:endParaRPr>
          </a:p>
        </p:txBody>
      </p:sp>
      <p:cxnSp>
        <p:nvCxnSpPr>
          <p:cNvPr id="5" name="직선 연결선 4"/>
          <p:cNvCxnSpPr/>
          <p:nvPr/>
        </p:nvCxnSpPr>
        <p:spPr>
          <a:xfrm>
            <a:off x="214852" y="214290"/>
            <a:ext cx="8640960" cy="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표 5"/>
          <p:cNvGraphicFramePr>
            <a:graphicFrameLocks noGrp="1"/>
          </p:cNvGraphicFramePr>
          <p:nvPr/>
        </p:nvGraphicFramePr>
        <p:xfrm>
          <a:off x="214285" y="1500174"/>
          <a:ext cx="8572557" cy="5183116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383844"/>
                <a:gridCol w="529624"/>
                <a:gridCol w="562135"/>
                <a:gridCol w="4988949"/>
                <a:gridCol w="632402"/>
                <a:gridCol w="491868"/>
                <a:gridCol w="491868"/>
                <a:gridCol w="491867"/>
              </a:tblGrid>
              <a:tr h="41762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N0</a:t>
                      </a:r>
                      <a:endParaRPr lang="ko-KR" altLang="en-US" sz="1200" dirty="0"/>
                    </a:p>
                  </a:txBody>
                  <a:tcPr marL="33231" marR="33231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/>
                        <a:t>항목</a:t>
                      </a:r>
                      <a:endParaRPr lang="ko-KR" altLang="en-US" sz="1200" dirty="0"/>
                    </a:p>
                  </a:txBody>
                  <a:tcPr marL="33231" marR="33231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/>
                        <a:t>시간</a:t>
                      </a:r>
                      <a:endParaRPr lang="ko-KR" altLang="en-US" sz="1200" dirty="0"/>
                    </a:p>
                  </a:txBody>
                  <a:tcPr marL="33231" marR="33231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/>
                        <a:t>진행내용</a:t>
                      </a:r>
                      <a:endParaRPr lang="ko-KR" altLang="en-US" sz="1200" dirty="0"/>
                    </a:p>
                  </a:txBody>
                  <a:tcPr marL="33231" marR="33231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/>
                        <a:t>담당</a:t>
                      </a:r>
                      <a:endParaRPr lang="ko-KR" altLang="en-US" sz="1200" dirty="0"/>
                    </a:p>
                  </a:txBody>
                  <a:tcPr marL="33231" marR="33231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/>
                        <a:t>음향</a:t>
                      </a:r>
                      <a:endParaRPr lang="ko-KR" altLang="en-US" sz="1200" dirty="0"/>
                    </a:p>
                  </a:txBody>
                  <a:tcPr marL="33231" marR="33231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/>
                        <a:t>특효</a:t>
                      </a:r>
                      <a:endParaRPr lang="ko-KR" altLang="en-US" sz="1200" dirty="0"/>
                    </a:p>
                  </a:txBody>
                  <a:tcPr marL="33231" marR="33231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/>
                        <a:t>준비</a:t>
                      </a:r>
                      <a:endParaRPr lang="en-US" altLang="ko-KR" sz="1200" dirty="0" smtClean="0"/>
                    </a:p>
                    <a:p>
                      <a:pPr algn="ctr" latinLnBrk="1"/>
                      <a:r>
                        <a:rPr lang="ko-KR" altLang="en-US" sz="1200" dirty="0" smtClean="0"/>
                        <a:t>사항</a:t>
                      </a:r>
                      <a:endParaRPr lang="ko-KR" altLang="en-US" sz="1200" dirty="0"/>
                    </a:p>
                  </a:txBody>
                  <a:tcPr marL="33231" marR="33231" anchor="ctr"/>
                </a:tc>
              </a:tr>
              <a:tr h="161071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11</a:t>
                      </a:r>
                      <a:endParaRPr lang="ko-KR" altLang="en-US" sz="1200" dirty="0"/>
                    </a:p>
                  </a:txBody>
                  <a:tcPr marL="33231" marR="33231" anchor="ctr"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/>
                        <a:t>개회 </a:t>
                      </a:r>
                      <a:endParaRPr lang="en-US" altLang="ko-KR" sz="1200" dirty="0" smtClean="0"/>
                    </a:p>
                    <a:p>
                      <a:pPr algn="ctr" latinLnBrk="1"/>
                      <a:endParaRPr lang="en-US" altLang="ko-KR" sz="1200" dirty="0" smtClean="0"/>
                    </a:p>
                    <a:p>
                      <a:pPr algn="ctr" latinLnBrk="1"/>
                      <a:r>
                        <a:rPr lang="ko-KR" altLang="en-US" sz="1200" dirty="0" smtClean="0"/>
                        <a:t>선언</a:t>
                      </a:r>
                      <a:endParaRPr lang="ko-KR" altLang="en-US" sz="1200" dirty="0"/>
                    </a:p>
                  </a:txBody>
                  <a:tcPr marL="33231" marR="33231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12:00</a:t>
                      </a:r>
                    </a:p>
                    <a:p>
                      <a:pPr algn="ctr" latinLnBrk="1"/>
                      <a:r>
                        <a:rPr lang="en-US" altLang="ko-KR" sz="1000" dirty="0" smtClean="0"/>
                        <a:t>~</a:t>
                      </a:r>
                    </a:p>
                    <a:p>
                      <a:pPr algn="ctr" latinLnBrk="1"/>
                      <a:r>
                        <a:rPr lang="en-US" altLang="ko-KR" sz="1000" dirty="0" smtClean="0"/>
                        <a:t>12:03</a:t>
                      </a:r>
                      <a:endParaRPr lang="ko-KR" altLang="en-US" sz="1000" dirty="0"/>
                    </a:p>
                  </a:txBody>
                  <a:tcPr marL="33231" marR="33231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200" dirty="0" smtClean="0"/>
                        <a:t>#</a:t>
                      </a:r>
                      <a:r>
                        <a:rPr lang="ko-KR" altLang="en-US" sz="1200" dirty="0" smtClean="0"/>
                        <a:t>먼저</a:t>
                      </a:r>
                      <a:r>
                        <a:rPr lang="en-US" altLang="ko-KR" sz="1200" dirty="0" smtClean="0"/>
                        <a:t>, </a:t>
                      </a:r>
                      <a:r>
                        <a:rPr lang="ko-KR" altLang="en-US" sz="1200" dirty="0" smtClean="0"/>
                        <a:t>제</a:t>
                      </a:r>
                      <a:r>
                        <a:rPr lang="en-US" altLang="ko-KR" sz="1200" dirty="0" smtClean="0"/>
                        <a:t>20</a:t>
                      </a:r>
                      <a:r>
                        <a:rPr lang="ko-KR" altLang="en-US" sz="1200" dirty="0" smtClean="0"/>
                        <a:t>회 </a:t>
                      </a:r>
                      <a:r>
                        <a:rPr lang="ko-KR" altLang="en-US" sz="1200" dirty="0" err="1" smtClean="0"/>
                        <a:t>휘문교우</a:t>
                      </a:r>
                      <a:r>
                        <a:rPr lang="ko-KR" altLang="en-US" sz="1200" dirty="0" smtClean="0"/>
                        <a:t> 한마음 체육대회의 시작을 알리는 개회선언이 있겠습니다</a:t>
                      </a:r>
                      <a:r>
                        <a:rPr lang="en-US" altLang="ko-KR" sz="1200" dirty="0" smtClean="0"/>
                        <a:t>.  </a:t>
                      </a:r>
                      <a:r>
                        <a:rPr lang="ko-KR" altLang="en-US" sz="1200" b="1" dirty="0" smtClean="0"/>
                        <a:t>개회선언은 </a:t>
                      </a:r>
                      <a:r>
                        <a:rPr lang="en-US" altLang="ko-KR" sz="1400" b="1" dirty="0" smtClean="0"/>
                        <a:t> </a:t>
                      </a:r>
                      <a:r>
                        <a:rPr lang="ko-KR" altLang="en-US" sz="1400" b="1" dirty="0" smtClean="0"/>
                        <a:t>문규영 교우회장님께서 </a:t>
                      </a:r>
                      <a:r>
                        <a:rPr lang="ko-KR" altLang="en-US" sz="1200" b="1" dirty="0" smtClean="0"/>
                        <a:t>해주시겠습니다</a:t>
                      </a:r>
                      <a:r>
                        <a:rPr lang="en-US" altLang="ko-KR" sz="1200" b="1" dirty="0" smtClean="0"/>
                        <a:t>. </a:t>
                      </a:r>
                    </a:p>
                    <a:p>
                      <a:r>
                        <a:rPr lang="en-US" altLang="ko-KR" sz="1200" dirty="0" smtClean="0"/>
                        <a:t>  (</a:t>
                      </a:r>
                      <a:r>
                        <a:rPr lang="en-US" altLang="ko-KR" sz="1200" baseline="0" dirty="0" smtClean="0"/>
                        <a:t> </a:t>
                      </a:r>
                      <a:r>
                        <a:rPr lang="ko-KR" altLang="en-US" sz="1200" baseline="0" dirty="0" smtClean="0"/>
                        <a:t>문규영</a:t>
                      </a:r>
                      <a:r>
                        <a:rPr lang="ko-KR" altLang="en-US" sz="1200" dirty="0" smtClean="0"/>
                        <a:t>님 강연대 앞으로 이동</a:t>
                      </a:r>
                      <a:r>
                        <a:rPr lang="en-US" altLang="ko-KR" sz="1200" dirty="0" smtClean="0"/>
                        <a:t>)  </a:t>
                      </a:r>
                    </a:p>
                    <a:p>
                      <a:r>
                        <a:rPr lang="en-US" altLang="ko-KR" sz="1200" dirty="0" smtClean="0"/>
                        <a:t>(</a:t>
                      </a:r>
                      <a:r>
                        <a:rPr lang="ko-KR" altLang="en-US" sz="1200" dirty="0" smtClean="0"/>
                        <a:t>무대 </a:t>
                      </a:r>
                      <a:r>
                        <a:rPr lang="ko-KR" altLang="en-US" sz="1200" dirty="0" err="1" smtClean="0"/>
                        <a:t>스탭은</a:t>
                      </a:r>
                      <a:r>
                        <a:rPr lang="ko-KR" altLang="en-US" sz="1200" dirty="0" smtClean="0"/>
                        <a:t> 강연대 선언문 및 마이크 </a:t>
                      </a:r>
                      <a:r>
                        <a:rPr lang="en-US" altLang="ko-KR" sz="1200" dirty="0" smtClean="0"/>
                        <a:t>on </a:t>
                      </a:r>
                      <a:r>
                        <a:rPr lang="ko-KR" altLang="en-US" sz="1200" dirty="0" smtClean="0"/>
                        <a:t>확인</a:t>
                      </a:r>
                      <a:r>
                        <a:rPr lang="en-US" altLang="ko-KR" sz="1200" dirty="0" smtClean="0"/>
                        <a:t>)</a:t>
                      </a:r>
                    </a:p>
                    <a:p>
                      <a:endParaRPr lang="en-US" altLang="ko-KR" sz="1200" dirty="0" smtClean="0"/>
                    </a:p>
                    <a:p>
                      <a:r>
                        <a:rPr lang="en-US" altLang="ko-KR" sz="1200" dirty="0" smtClean="0"/>
                        <a:t># (</a:t>
                      </a:r>
                      <a:r>
                        <a:rPr lang="ko-KR" altLang="en-US" sz="1200" dirty="0" smtClean="0"/>
                        <a:t>교우회장</a:t>
                      </a:r>
                      <a:r>
                        <a:rPr lang="en-US" altLang="ko-KR" sz="1200" dirty="0" smtClean="0"/>
                        <a:t>) “</a:t>
                      </a:r>
                      <a:r>
                        <a:rPr lang="ko-KR" altLang="en-US" sz="1200" dirty="0" smtClean="0"/>
                        <a:t>제 </a:t>
                      </a:r>
                      <a:r>
                        <a:rPr lang="en-US" altLang="ko-KR" sz="1200" dirty="0" smtClean="0"/>
                        <a:t>20</a:t>
                      </a:r>
                      <a:r>
                        <a:rPr lang="ko-KR" altLang="en-US" sz="1200" dirty="0" smtClean="0"/>
                        <a:t>회 </a:t>
                      </a:r>
                      <a:r>
                        <a:rPr lang="ko-KR" altLang="en-US" sz="1200" dirty="0" err="1" smtClean="0"/>
                        <a:t>휘문교우</a:t>
                      </a:r>
                      <a:r>
                        <a:rPr lang="ko-KR" altLang="en-US" sz="1200" dirty="0" smtClean="0"/>
                        <a:t> 한마음 체육대회의 개회를 선언 합니다</a:t>
                      </a:r>
                      <a:r>
                        <a:rPr lang="en-US" altLang="ko-KR" sz="1200" dirty="0" smtClean="0"/>
                        <a:t>”</a:t>
                      </a:r>
                      <a:endParaRPr lang="en-US" altLang="ko-KR" sz="1200" b="1" baseline="0" dirty="0" smtClean="0"/>
                    </a:p>
                  </a:txBody>
                  <a:tcPr marL="33231" marR="33231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/>
                        <a:t>개회선언 </a:t>
                      </a:r>
                      <a:endParaRPr lang="ko-KR" altLang="en-US" sz="1000" dirty="0"/>
                    </a:p>
                  </a:txBody>
                  <a:tcPr marL="33231" marR="33231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BGM</a:t>
                      </a:r>
                      <a:endParaRPr lang="ko-KR" altLang="en-US" sz="1000" dirty="0"/>
                    </a:p>
                  </a:txBody>
                  <a:tcPr marL="33231" marR="33231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dirty="0" err="1" smtClean="0"/>
                        <a:t>에어샷</a:t>
                      </a:r>
                      <a:r>
                        <a:rPr lang="en-US" altLang="ko-KR" sz="1000" dirty="0" smtClean="0"/>
                        <a:t>/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kern="0" spc="0" dirty="0" smtClean="0"/>
                        <a:t>Co2</a:t>
                      </a:r>
                      <a:r>
                        <a:rPr lang="en-US" altLang="ko-KR" sz="1000" kern="0" spc="0" baseline="0" dirty="0" smtClean="0"/>
                        <a:t> /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kern="0" spc="0" baseline="0" dirty="0" smtClean="0"/>
                        <a:t>fire</a:t>
                      </a:r>
                      <a:endParaRPr lang="en-US" altLang="ko-KR" sz="1000" dirty="0" smtClean="0"/>
                    </a:p>
                  </a:txBody>
                  <a:tcPr marL="33231" marR="33231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/>
                        <a:t>개회</a:t>
                      </a:r>
                      <a:endParaRPr lang="en-US" altLang="ko-KR" sz="1000" dirty="0" smtClean="0"/>
                    </a:p>
                    <a:p>
                      <a:pPr algn="ctr" latinLnBrk="1"/>
                      <a:r>
                        <a:rPr lang="ko-KR" altLang="en-US" sz="1000" dirty="0" smtClean="0"/>
                        <a:t>선언문</a:t>
                      </a:r>
                      <a:endParaRPr lang="en-US" altLang="ko-KR" sz="1000" dirty="0" smtClean="0"/>
                    </a:p>
                    <a:p>
                      <a:pPr algn="ctr" latinLnBrk="1"/>
                      <a:endParaRPr lang="en-US" altLang="ko-KR" sz="1000" dirty="0" smtClean="0"/>
                    </a:p>
                    <a:p>
                      <a:pPr algn="ctr" latinLnBrk="1"/>
                      <a:r>
                        <a:rPr lang="ko-KR" altLang="en-US" sz="1000" dirty="0" smtClean="0"/>
                        <a:t>선언문커버</a:t>
                      </a:r>
                      <a:endParaRPr lang="en-US" altLang="ko-KR" sz="1000" dirty="0" smtClean="0"/>
                    </a:p>
                  </a:txBody>
                  <a:tcPr marL="33231" marR="33231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91619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12</a:t>
                      </a:r>
                      <a:endParaRPr lang="ko-KR" altLang="en-US" sz="1200" dirty="0"/>
                    </a:p>
                  </a:txBody>
                  <a:tcPr marL="33231" marR="33231" anchor="ctr"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/>
                        <a:t>국민</a:t>
                      </a:r>
                      <a:endParaRPr lang="en-US" altLang="ko-KR" sz="1200" dirty="0" smtClean="0"/>
                    </a:p>
                    <a:p>
                      <a:pPr algn="ctr" latinLnBrk="1"/>
                      <a:endParaRPr lang="en-US" altLang="ko-KR" sz="1200" dirty="0" smtClean="0"/>
                    </a:p>
                    <a:p>
                      <a:pPr algn="ctr" latinLnBrk="1"/>
                      <a:r>
                        <a:rPr lang="ko-KR" altLang="en-US" sz="1200" dirty="0" smtClean="0"/>
                        <a:t>의례</a:t>
                      </a:r>
                      <a:endParaRPr lang="ko-KR" altLang="en-US" sz="1200" dirty="0"/>
                    </a:p>
                  </a:txBody>
                  <a:tcPr marL="33231" marR="33231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12:03</a:t>
                      </a:r>
                    </a:p>
                    <a:p>
                      <a:pPr algn="ctr" latinLnBrk="1"/>
                      <a:r>
                        <a:rPr lang="en-US" altLang="ko-KR" sz="1000" dirty="0" smtClean="0"/>
                        <a:t>~</a:t>
                      </a:r>
                    </a:p>
                    <a:p>
                      <a:pPr algn="ctr" latinLnBrk="1"/>
                      <a:r>
                        <a:rPr lang="en-US" altLang="ko-KR" sz="1000" dirty="0" smtClean="0"/>
                        <a:t>12:06</a:t>
                      </a:r>
                      <a:endParaRPr lang="ko-KR" altLang="en-US" sz="1000" dirty="0"/>
                    </a:p>
                  </a:txBody>
                  <a:tcPr marL="33231" marR="33231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200" dirty="0" smtClean="0"/>
                        <a:t>(</a:t>
                      </a:r>
                      <a:r>
                        <a:rPr lang="ko-KR" altLang="en-US" sz="1200" dirty="0" smtClean="0"/>
                        <a:t>회장님 들어가시면</a:t>
                      </a:r>
                      <a:r>
                        <a:rPr lang="en-US" altLang="ko-KR" sz="1200" dirty="0" smtClean="0"/>
                        <a:t>)</a:t>
                      </a:r>
                    </a:p>
                    <a:p>
                      <a:r>
                        <a:rPr lang="en-US" altLang="ko-KR" sz="1200" dirty="0" smtClean="0"/>
                        <a:t>#</a:t>
                      </a:r>
                      <a:r>
                        <a:rPr lang="ko-KR" altLang="en-US" sz="1200" dirty="0" smtClean="0"/>
                        <a:t>다음은</a:t>
                      </a:r>
                      <a:r>
                        <a:rPr lang="en-US" altLang="ko-KR" sz="1200" dirty="0" smtClean="0"/>
                        <a:t>, </a:t>
                      </a:r>
                      <a:r>
                        <a:rPr lang="ko-KR" altLang="en-US" sz="1200" dirty="0" smtClean="0"/>
                        <a:t>국민의례가 있겠습니다</a:t>
                      </a:r>
                      <a:r>
                        <a:rPr lang="en-US" altLang="ko-KR" sz="1200" dirty="0" smtClean="0"/>
                        <a:t>.</a:t>
                      </a:r>
                    </a:p>
                    <a:p>
                      <a:r>
                        <a:rPr lang="en-US" altLang="ko-KR" sz="1200" dirty="0" smtClean="0"/>
                        <a:t> (</a:t>
                      </a:r>
                      <a:r>
                        <a:rPr lang="ko-KR" altLang="en-US" sz="1200" dirty="0" smtClean="0"/>
                        <a:t>사회자는 </a:t>
                      </a:r>
                      <a:r>
                        <a:rPr lang="en-US" altLang="ko-KR" sz="1200" dirty="0" smtClean="0"/>
                        <a:t>VIP</a:t>
                      </a:r>
                      <a:r>
                        <a:rPr lang="ko-KR" altLang="en-US" sz="1200" dirty="0" smtClean="0"/>
                        <a:t>가</a:t>
                      </a:r>
                      <a:r>
                        <a:rPr lang="en-US" altLang="ko-KR" sz="1200" dirty="0" smtClean="0"/>
                        <a:t> </a:t>
                      </a:r>
                      <a:r>
                        <a:rPr lang="ko-KR" altLang="en-US" sz="1200" dirty="0" smtClean="0"/>
                        <a:t>일어나는지 확인 후 일어나지 않았을 경우 </a:t>
                      </a:r>
                      <a:r>
                        <a:rPr lang="en-US" altLang="ko-KR" sz="1200" dirty="0" smtClean="0"/>
                        <a:t>)</a:t>
                      </a:r>
                    </a:p>
                    <a:p>
                      <a:r>
                        <a:rPr lang="en-US" altLang="ko-KR" sz="1200" dirty="0" smtClean="0"/>
                        <a:t>      “</a:t>
                      </a:r>
                      <a:r>
                        <a:rPr lang="ko-KR" altLang="en-US" sz="1200" dirty="0" smtClean="0"/>
                        <a:t>단상에 계신 내빈께서는 태극기를 향해 서 주시기 바랍니다</a:t>
                      </a:r>
                      <a:r>
                        <a:rPr lang="en-US" altLang="ko-KR" sz="1200" dirty="0" smtClean="0"/>
                        <a:t>”</a:t>
                      </a:r>
                    </a:p>
                    <a:p>
                      <a:r>
                        <a:rPr lang="en-US" altLang="ko-KR" sz="1200" dirty="0" smtClean="0"/>
                        <a:t>#</a:t>
                      </a:r>
                      <a:r>
                        <a:rPr lang="ko-KR" altLang="en-US" sz="1200" dirty="0" smtClean="0"/>
                        <a:t>국기에 대한경례</a:t>
                      </a:r>
                      <a:r>
                        <a:rPr lang="en-US" altLang="ko-KR" sz="1200" dirty="0" smtClean="0"/>
                        <a:t>! (</a:t>
                      </a:r>
                      <a:r>
                        <a:rPr lang="ko-KR" altLang="en-US" sz="1200" dirty="0" err="1" smtClean="0"/>
                        <a:t>멘트</a:t>
                      </a:r>
                      <a:r>
                        <a:rPr lang="ko-KR" altLang="en-US" sz="1200" dirty="0" smtClean="0"/>
                        <a:t> 있는 </a:t>
                      </a:r>
                      <a:r>
                        <a:rPr lang="en-US" altLang="ko-KR" sz="1200" dirty="0" smtClean="0"/>
                        <a:t>BGM)  / </a:t>
                      </a:r>
                      <a:r>
                        <a:rPr lang="ko-KR" altLang="en-US" sz="1200" dirty="0" smtClean="0"/>
                        <a:t>바로</a:t>
                      </a:r>
                      <a:r>
                        <a:rPr lang="en-US" altLang="ko-KR" sz="1200" dirty="0" smtClean="0"/>
                        <a:t>!</a:t>
                      </a:r>
                    </a:p>
                    <a:p>
                      <a:r>
                        <a:rPr lang="en-US" altLang="ko-KR" sz="1200" dirty="0" smtClean="0"/>
                        <a:t>#</a:t>
                      </a:r>
                      <a:r>
                        <a:rPr lang="ko-KR" altLang="en-US" sz="1200" dirty="0" smtClean="0"/>
                        <a:t>다음은 애국가 제창이 있겠습니다</a:t>
                      </a:r>
                      <a:r>
                        <a:rPr lang="en-US" altLang="ko-KR" sz="1200" dirty="0" smtClean="0"/>
                        <a:t>. </a:t>
                      </a:r>
                    </a:p>
                    <a:p>
                      <a:r>
                        <a:rPr lang="en-US" altLang="ko-KR" sz="1200" dirty="0" smtClean="0"/>
                        <a:t>  </a:t>
                      </a:r>
                      <a:r>
                        <a:rPr lang="ko-KR" altLang="en-US" sz="1200" dirty="0" smtClean="0"/>
                        <a:t>반주에 맞추어 </a:t>
                      </a:r>
                      <a:r>
                        <a:rPr lang="en-US" altLang="ko-KR" sz="1200" dirty="0" smtClean="0"/>
                        <a:t>1</a:t>
                      </a:r>
                      <a:r>
                        <a:rPr lang="ko-KR" altLang="en-US" sz="1200" dirty="0" smtClean="0"/>
                        <a:t>절만 부르겠습니다</a:t>
                      </a:r>
                      <a:r>
                        <a:rPr lang="en-US" altLang="ko-KR" sz="1200" dirty="0" smtClean="0"/>
                        <a:t>. (</a:t>
                      </a:r>
                      <a:r>
                        <a:rPr lang="ko-KR" altLang="en-US" sz="1200" dirty="0" smtClean="0"/>
                        <a:t>애국가 </a:t>
                      </a:r>
                      <a:r>
                        <a:rPr lang="en-US" altLang="ko-KR" sz="1200" dirty="0" smtClean="0"/>
                        <a:t>1</a:t>
                      </a:r>
                      <a:r>
                        <a:rPr lang="ko-KR" altLang="en-US" sz="1200" dirty="0" smtClean="0"/>
                        <a:t>절</a:t>
                      </a:r>
                      <a:r>
                        <a:rPr lang="en-US" altLang="ko-KR" sz="1200" dirty="0" smtClean="0"/>
                        <a:t>)</a:t>
                      </a:r>
                    </a:p>
                    <a:p>
                      <a:r>
                        <a:rPr lang="en-US" altLang="ko-KR" sz="1200" dirty="0" smtClean="0"/>
                        <a:t>#</a:t>
                      </a:r>
                      <a:r>
                        <a:rPr lang="ko-KR" altLang="en-US" sz="1200" dirty="0" smtClean="0"/>
                        <a:t>다음은 순국선열과 작고 교우에 대한 묵념이 있겠습니다</a:t>
                      </a:r>
                      <a:r>
                        <a:rPr lang="en-US" altLang="ko-KR" sz="1200" dirty="0" smtClean="0"/>
                        <a:t>. </a:t>
                      </a:r>
                    </a:p>
                    <a:p>
                      <a:r>
                        <a:rPr lang="en-US" altLang="ko-KR" sz="1200" dirty="0" smtClean="0"/>
                        <a:t>  </a:t>
                      </a:r>
                      <a:r>
                        <a:rPr lang="ko-KR" altLang="en-US" sz="1200" dirty="0" smtClean="0"/>
                        <a:t>일동 묵념</a:t>
                      </a:r>
                      <a:r>
                        <a:rPr lang="en-US" altLang="ko-KR" sz="1200" dirty="0" smtClean="0"/>
                        <a:t>(BGM)=</a:t>
                      </a:r>
                      <a:r>
                        <a:rPr lang="ko-KR" altLang="en-US" sz="1200" dirty="0" smtClean="0"/>
                        <a:t> </a:t>
                      </a:r>
                      <a:r>
                        <a:rPr lang="en-US" altLang="ko-KR" sz="1200" dirty="0" smtClean="0"/>
                        <a:t>/ </a:t>
                      </a:r>
                      <a:r>
                        <a:rPr lang="ko-KR" altLang="en-US" sz="1200" dirty="0" smtClean="0"/>
                        <a:t>바로</a:t>
                      </a:r>
                      <a:endParaRPr lang="en-US" altLang="ko-KR" sz="12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33231" marR="33231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/>
                        <a:t>사회자</a:t>
                      </a:r>
                      <a:endParaRPr lang="ko-KR" altLang="en-US" sz="1000" dirty="0"/>
                    </a:p>
                  </a:txBody>
                  <a:tcPr marL="33231" marR="33231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/>
                        <a:t>국민</a:t>
                      </a:r>
                      <a:endParaRPr lang="en-US" altLang="ko-KR" sz="1000" dirty="0" smtClean="0"/>
                    </a:p>
                    <a:p>
                      <a:pPr algn="ctr" latinLnBrk="1"/>
                      <a:r>
                        <a:rPr lang="ko-KR" altLang="en-US" sz="1000" dirty="0" smtClean="0"/>
                        <a:t>의례</a:t>
                      </a:r>
                      <a:endParaRPr lang="en-US" altLang="ko-KR" sz="1000" dirty="0" smtClean="0"/>
                    </a:p>
                    <a:p>
                      <a:pPr algn="ctr" latinLnBrk="1"/>
                      <a:r>
                        <a:rPr lang="en-US" altLang="ko-KR" sz="1000" dirty="0" smtClean="0"/>
                        <a:t>BGM</a:t>
                      </a:r>
                      <a:endParaRPr lang="ko-KR" altLang="en-US" sz="1000" dirty="0"/>
                    </a:p>
                  </a:txBody>
                  <a:tcPr marL="33231" marR="33231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 marL="33231" marR="33231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/>
                        <a:t>태극기</a:t>
                      </a:r>
                      <a:endParaRPr lang="en-US" altLang="ko-KR" sz="1000" dirty="0" smtClean="0"/>
                    </a:p>
                    <a:p>
                      <a:pPr algn="ctr" latinLnBrk="1"/>
                      <a:r>
                        <a:rPr lang="ko-KR" altLang="en-US" sz="1000" dirty="0" smtClean="0"/>
                        <a:t>확인</a:t>
                      </a:r>
                      <a:endParaRPr lang="en-US" altLang="ko-KR" sz="1000" dirty="0" smtClean="0"/>
                    </a:p>
                    <a:p>
                      <a:pPr algn="ctr" latinLnBrk="1"/>
                      <a:r>
                        <a:rPr lang="en-US" altLang="ko-KR" sz="1000" dirty="0" smtClean="0"/>
                        <a:t>(</a:t>
                      </a:r>
                      <a:r>
                        <a:rPr lang="ko-KR" altLang="en-US" sz="1000" dirty="0" err="1" smtClean="0"/>
                        <a:t>휘문</a:t>
                      </a:r>
                      <a:r>
                        <a:rPr lang="en-US" altLang="ko-KR" sz="1000" dirty="0" smtClean="0"/>
                        <a:t>)</a:t>
                      </a:r>
                      <a:endParaRPr lang="ko-KR" altLang="en-US" sz="1000" dirty="0"/>
                    </a:p>
                  </a:txBody>
                  <a:tcPr marL="33231" marR="33231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19901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13</a:t>
                      </a:r>
                      <a:endParaRPr lang="ko-KR" altLang="en-US" sz="1200" dirty="0"/>
                    </a:p>
                  </a:txBody>
                  <a:tcPr marL="33231" marR="33231" anchor="ctr"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100" spc="0" dirty="0" smtClean="0"/>
                        <a:t>교가</a:t>
                      </a:r>
                      <a:endParaRPr lang="en-US" altLang="ko-KR" sz="1100" kern="100" spc="0" dirty="0" smtClean="0"/>
                    </a:p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1100" kern="100" spc="0" dirty="0" smtClean="0"/>
                    </a:p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100" spc="0" dirty="0" smtClean="0"/>
                        <a:t>제창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59788" marR="59788" marT="17907" marB="17907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00" spc="0" dirty="0" smtClean="0"/>
                        <a:t>12:06</a:t>
                      </a:r>
                    </a:p>
                    <a:p>
                      <a:pPr marL="0" marR="0" indent="0" algn="ctr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00" spc="0" dirty="0" smtClean="0"/>
                        <a:t>~</a:t>
                      </a:r>
                    </a:p>
                    <a:p>
                      <a:pPr marL="0" marR="0" indent="0" algn="ctr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00" spc="0" dirty="0" smtClean="0"/>
                        <a:t>12:09</a:t>
                      </a:r>
                      <a:endParaRPr lang="en-US" sz="1000" kern="0" spc="0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59788" marR="59788" marT="17907" marB="17907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200" dirty="0" smtClean="0"/>
                        <a:t>#</a:t>
                      </a:r>
                      <a:r>
                        <a:rPr lang="ko-KR" altLang="en-US" sz="1200" dirty="0" smtClean="0"/>
                        <a:t>이어서 교가제창이 있겠습니다</a:t>
                      </a:r>
                      <a:r>
                        <a:rPr lang="en-US" altLang="ko-KR" sz="1200" dirty="0" smtClean="0"/>
                        <a:t>. </a:t>
                      </a:r>
                      <a:r>
                        <a:rPr lang="ko-KR" altLang="en-US" sz="1200" dirty="0" smtClean="0"/>
                        <a:t>교가는 반주</a:t>
                      </a:r>
                      <a:r>
                        <a:rPr lang="en-US" altLang="ko-KR" sz="1200" dirty="0" smtClean="0"/>
                        <a:t>(CD)</a:t>
                      </a:r>
                      <a:r>
                        <a:rPr lang="ko-KR" altLang="en-US" sz="1200" dirty="0" smtClean="0"/>
                        <a:t>에 맞추어 다함께 부르겠습니다</a:t>
                      </a:r>
                      <a:r>
                        <a:rPr lang="en-US" altLang="ko-KR" sz="1200" dirty="0" smtClean="0"/>
                        <a:t>.     (</a:t>
                      </a:r>
                      <a:r>
                        <a:rPr lang="ko-KR" altLang="en-US" sz="1200" dirty="0" smtClean="0"/>
                        <a:t>교가제창 끝나면</a:t>
                      </a:r>
                      <a:r>
                        <a:rPr lang="en-US" altLang="ko-KR" sz="1200" dirty="0" smtClean="0"/>
                        <a:t>)</a:t>
                      </a:r>
                    </a:p>
                    <a:p>
                      <a:endParaRPr lang="en-US" altLang="ko-KR" sz="1200" dirty="0" smtClean="0"/>
                    </a:p>
                    <a:p>
                      <a:r>
                        <a:rPr lang="en-US" altLang="ko-KR" sz="1200" dirty="0" smtClean="0"/>
                        <a:t># </a:t>
                      </a:r>
                      <a:r>
                        <a:rPr lang="ko-KR" altLang="en-US" sz="1200" dirty="0" smtClean="0"/>
                        <a:t>단상의 내빈께서는</a:t>
                      </a:r>
                      <a:r>
                        <a:rPr lang="en-US" altLang="ko-KR" sz="1200" dirty="0" smtClean="0"/>
                        <a:t> </a:t>
                      </a:r>
                      <a:r>
                        <a:rPr lang="ko-KR" altLang="en-US" sz="1200" dirty="0" smtClean="0"/>
                        <a:t>자리에 착석하여 주시기 바랍니다</a:t>
                      </a:r>
                      <a:r>
                        <a:rPr lang="en-US" altLang="ko-KR" sz="1200" dirty="0" smtClean="0"/>
                        <a:t>. </a:t>
                      </a:r>
                    </a:p>
                    <a:p>
                      <a:r>
                        <a:rPr lang="en-US" altLang="ko-KR" sz="1200" dirty="0" smtClean="0"/>
                        <a:t>  (</a:t>
                      </a:r>
                      <a:r>
                        <a:rPr lang="ko-KR" altLang="en-US" sz="1200" dirty="0" smtClean="0"/>
                        <a:t>내빈 착석 확인 후</a:t>
                      </a:r>
                      <a:r>
                        <a:rPr lang="en-US" altLang="ko-KR" sz="1200" dirty="0" smtClean="0"/>
                        <a:t>)</a:t>
                      </a:r>
                      <a:endParaRPr lang="en-US" altLang="ko-KR" sz="1200" dirty="0" smtClean="0">
                        <a:solidFill>
                          <a:srgbClr val="FF0000"/>
                        </a:solidFill>
                      </a:endParaRPr>
                    </a:p>
                  </a:txBody>
                  <a:tcPr marL="59788" marR="59788" marT="17907" marB="17907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100" spc="0" dirty="0"/>
                        <a:t>사회자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59788" marR="59788" marT="17907" marB="17907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kern="0" spc="0" dirty="0" smtClean="0"/>
                        <a:t>반주 </a:t>
                      </a:r>
                      <a:r>
                        <a:rPr lang="en-US" altLang="ko-KR" sz="1000" kern="0" spc="0" dirty="0" smtClean="0"/>
                        <a:t>CD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59788" marR="59788" marT="17907" marB="17907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59788" marR="59788" marT="17907" marB="17907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 dirty="0" smtClean="0"/>
                        <a:t>반주 </a:t>
                      </a:r>
                      <a:r>
                        <a:rPr lang="en-US" altLang="ko-KR" sz="1000" kern="0" spc="0" dirty="0" smtClean="0"/>
                        <a:t>CD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59788" marR="59788" marT="17907" marB="17907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6BEC3-A961-4907-A6D5-0C26D67E02A8}" type="slidenum">
              <a:rPr lang="ko-KR" altLang="en-US" smtClean="0"/>
              <a:pPr/>
              <a:t>18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14283" y="857232"/>
            <a:ext cx="8643998" cy="5000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Cue-Sheet  - 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개회식</a:t>
            </a:r>
            <a:endParaRPr lang="ko-KR" altLang="en-US" dirty="0">
              <a:latin typeface="HY견고딕" pitchFamily="18" charset="-127"/>
              <a:ea typeface="HY견고딕" pitchFamily="18" charset="-127"/>
            </a:endParaRPr>
          </a:p>
        </p:txBody>
      </p:sp>
      <p:cxnSp>
        <p:nvCxnSpPr>
          <p:cNvPr id="3" name="직선 연결선 2"/>
          <p:cNvCxnSpPr/>
          <p:nvPr/>
        </p:nvCxnSpPr>
        <p:spPr>
          <a:xfrm>
            <a:off x="214852" y="714356"/>
            <a:ext cx="8640960" cy="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42849" y="358306"/>
            <a:ext cx="6552728" cy="327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en-US" altLang="ko-KR" dirty="0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나눔고딕 ExtraBold" pitchFamily="50" charset="-127"/>
                <a:ea typeface="나눔고딕 ExtraBold" pitchFamily="50" charset="-127"/>
              </a:rPr>
              <a:t>01_ </a:t>
            </a:r>
            <a:r>
              <a:rPr lang="ko-KR" altLang="en-US" dirty="0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나눔고딕 ExtraBold" pitchFamily="50" charset="-127"/>
                <a:ea typeface="나눔고딕 ExtraBold" pitchFamily="50" charset="-127"/>
              </a:rPr>
              <a:t>준비</a:t>
            </a:r>
            <a:endParaRPr lang="ko-KR" altLang="en-US" dirty="0">
              <a:gradFill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5400000" scaled="0"/>
              </a:gradFill>
              <a:latin typeface="나눔고딕 ExtraBold" pitchFamily="50" charset="-127"/>
              <a:ea typeface="나눔고딕 ExtraBold" pitchFamily="50" charset="-127"/>
            </a:endParaRPr>
          </a:p>
        </p:txBody>
      </p:sp>
      <p:cxnSp>
        <p:nvCxnSpPr>
          <p:cNvPr id="5" name="직선 연결선 4"/>
          <p:cNvCxnSpPr/>
          <p:nvPr/>
        </p:nvCxnSpPr>
        <p:spPr>
          <a:xfrm>
            <a:off x="214852" y="214290"/>
            <a:ext cx="8640960" cy="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표 5"/>
          <p:cNvGraphicFramePr>
            <a:graphicFrameLocks noGrp="1"/>
          </p:cNvGraphicFramePr>
          <p:nvPr/>
        </p:nvGraphicFramePr>
        <p:xfrm>
          <a:off x="214282" y="1571612"/>
          <a:ext cx="8643998" cy="4714908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387043"/>
                <a:gridCol w="684527"/>
                <a:gridCol w="988394"/>
                <a:gridCol w="4083704"/>
                <a:gridCol w="857256"/>
                <a:gridCol w="571504"/>
                <a:gridCol w="500066"/>
                <a:gridCol w="571504"/>
              </a:tblGrid>
              <a:tr h="41994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N0</a:t>
                      </a:r>
                      <a:endParaRPr lang="ko-KR" altLang="en-US" sz="1000" dirty="0"/>
                    </a:p>
                  </a:txBody>
                  <a:tcPr marL="33231" marR="33231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/>
                        <a:t>항목</a:t>
                      </a:r>
                      <a:endParaRPr lang="ko-KR" altLang="en-US" sz="1000" dirty="0"/>
                    </a:p>
                  </a:txBody>
                  <a:tcPr marL="33231" marR="33231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/>
                        <a:t>시간</a:t>
                      </a:r>
                      <a:endParaRPr lang="ko-KR" altLang="en-US" sz="1000" dirty="0"/>
                    </a:p>
                  </a:txBody>
                  <a:tcPr marL="33231" marR="33231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/>
                        <a:t>진행내용</a:t>
                      </a:r>
                      <a:endParaRPr lang="ko-KR" altLang="en-US" sz="1000" dirty="0"/>
                    </a:p>
                  </a:txBody>
                  <a:tcPr marL="33231" marR="33231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/>
                        <a:t>담당</a:t>
                      </a:r>
                      <a:endParaRPr lang="ko-KR" altLang="en-US" sz="1000" dirty="0"/>
                    </a:p>
                  </a:txBody>
                  <a:tcPr marL="33231" marR="33231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/>
                        <a:t>음향</a:t>
                      </a:r>
                      <a:endParaRPr lang="ko-KR" altLang="en-US" sz="1000" dirty="0"/>
                    </a:p>
                  </a:txBody>
                  <a:tcPr marL="33231" marR="33231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/>
                        <a:t>특효</a:t>
                      </a:r>
                      <a:endParaRPr lang="ko-KR" altLang="en-US" sz="1000" dirty="0"/>
                    </a:p>
                  </a:txBody>
                  <a:tcPr marL="33231" marR="33231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/>
                        <a:t>준비</a:t>
                      </a:r>
                      <a:endParaRPr lang="en-US" altLang="ko-KR" sz="1000" dirty="0" smtClean="0"/>
                    </a:p>
                    <a:p>
                      <a:pPr algn="ctr" latinLnBrk="1"/>
                      <a:r>
                        <a:rPr lang="ko-KR" altLang="en-US" sz="1000" dirty="0" smtClean="0"/>
                        <a:t>사항</a:t>
                      </a:r>
                      <a:endParaRPr lang="ko-KR" altLang="en-US" sz="1000" dirty="0"/>
                    </a:p>
                  </a:txBody>
                  <a:tcPr marL="33231" marR="33231" anchor="ctr"/>
                </a:tc>
              </a:tr>
              <a:tr h="20028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14</a:t>
                      </a:r>
                      <a:endParaRPr lang="ko-KR" altLang="en-US" sz="1000" dirty="0"/>
                    </a:p>
                  </a:txBody>
                  <a:tcPr marL="33231" marR="33231" anchor="ctr"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100" spc="0" dirty="0" smtClean="0"/>
                        <a:t>대회기</a:t>
                      </a:r>
                      <a:endParaRPr lang="en-US" altLang="ko-KR" sz="1200" kern="100" spc="0" dirty="0" smtClean="0"/>
                    </a:p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100" spc="0" dirty="0" smtClean="0"/>
                        <a:t> </a:t>
                      </a:r>
                      <a:r>
                        <a:rPr lang="ko-KR" altLang="en-US" sz="1200" kern="100" spc="0" dirty="0"/>
                        <a:t>반환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33231" marR="33231" marT="17907" marB="17907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00" spc="0" dirty="0" smtClean="0"/>
                        <a:t>12:09</a:t>
                      </a:r>
                    </a:p>
                    <a:p>
                      <a:pPr marL="0" marR="0" indent="0" algn="ctr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00" spc="0" dirty="0" smtClean="0"/>
                        <a:t>~</a:t>
                      </a:r>
                    </a:p>
                    <a:p>
                      <a:pPr marL="0" marR="0" indent="0" algn="ctr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00" spc="0" dirty="0" smtClean="0"/>
                        <a:t>12:12</a:t>
                      </a:r>
                      <a:endParaRPr lang="en-US" sz="1000" kern="0" spc="0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33231" marR="33231" marT="17907" marB="17907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200" dirty="0" smtClean="0"/>
                        <a:t># </a:t>
                      </a:r>
                      <a:r>
                        <a:rPr lang="ko-KR" altLang="en-US" sz="1200" dirty="0" smtClean="0"/>
                        <a:t>다음은 전년도 주최기수의 대회기 반환이 있겠습니다</a:t>
                      </a:r>
                      <a:r>
                        <a:rPr lang="en-US" altLang="ko-KR" sz="1200" dirty="0" smtClean="0"/>
                        <a:t>.</a:t>
                      </a:r>
                    </a:p>
                    <a:p>
                      <a:endParaRPr lang="en-US" altLang="ko-KR" sz="1200" dirty="0" smtClean="0"/>
                    </a:p>
                    <a:p>
                      <a:r>
                        <a:rPr lang="en-US" altLang="ko-KR" sz="1200" dirty="0" smtClean="0"/>
                        <a:t># </a:t>
                      </a:r>
                      <a:r>
                        <a:rPr lang="ko-KR" altLang="en-US" sz="1200" dirty="0" smtClean="0"/>
                        <a:t>대회기 반환은 </a:t>
                      </a:r>
                      <a:r>
                        <a:rPr lang="en-US" altLang="ko-KR" sz="1200" dirty="0" smtClean="0"/>
                        <a:t>73</a:t>
                      </a:r>
                      <a:r>
                        <a:rPr lang="ko-KR" altLang="en-US" sz="1200" dirty="0" smtClean="0"/>
                        <a:t>회 이상용</a:t>
                      </a:r>
                      <a:r>
                        <a:rPr lang="en-US" altLang="ko-KR" sz="1200" dirty="0" smtClean="0"/>
                        <a:t> </a:t>
                      </a:r>
                      <a:r>
                        <a:rPr lang="ko-KR" altLang="en-US" sz="1200" dirty="0" smtClean="0"/>
                        <a:t>회장이 교우회장님께 전달 하</a:t>
                      </a:r>
                      <a:endParaRPr lang="en-US" altLang="ko-KR" sz="1200" dirty="0" smtClean="0"/>
                    </a:p>
                    <a:p>
                      <a:r>
                        <a:rPr lang="en-US" altLang="ko-KR" sz="1200" dirty="0" smtClean="0"/>
                        <a:t> </a:t>
                      </a:r>
                      <a:r>
                        <a:rPr lang="ko-KR" altLang="en-US" sz="1200" dirty="0" smtClean="0"/>
                        <a:t>겠습니다</a:t>
                      </a:r>
                      <a:r>
                        <a:rPr lang="en-US" altLang="ko-KR" sz="1200" dirty="0" smtClean="0"/>
                        <a:t>.  </a:t>
                      </a:r>
                      <a:r>
                        <a:rPr lang="ko-KR" altLang="en-US" sz="1200" dirty="0" smtClean="0"/>
                        <a:t>전달할 때 교우 여러분께서는 큰 박수로 맞이해 주시기 바랍니다</a:t>
                      </a:r>
                      <a:r>
                        <a:rPr lang="en-US" altLang="ko-KR" sz="1200" dirty="0" smtClean="0"/>
                        <a:t>. </a:t>
                      </a:r>
                    </a:p>
                    <a:p>
                      <a:r>
                        <a:rPr lang="en-US" altLang="ko-KR" sz="1200" dirty="0" smtClean="0"/>
                        <a:t>   (</a:t>
                      </a:r>
                      <a:r>
                        <a:rPr lang="ko-KR" altLang="en-US" sz="1200" dirty="0" smtClean="0"/>
                        <a:t>이상용 회장  교우회 회장님께 전달 후 퇴장</a:t>
                      </a:r>
                      <a:r>
                        <a:rPr lang="en-US" altLang="ko-KR" sz="1200" dirty="0" smtClean="0"/>
                        <a:t>)</a:t>
                      </a:r>
                    </a:p>
                    <a:p>
                      <a:r>
                        <a:rPr lang="en-US" altLang="ko-KR" sz="1200" dirty="0" smtClean="0"/>
                        <a:t> (</a:t>
                      </a:r>
                      <a:r>
                        <a:rPr lang="ko-KR" altLang="en-US" sz="1200" dirty="0" smtClean="0"/>
                        <a:t>교우 회장님은 전달받은 후 대회기를 좌</a:t>
                      </a:r>
                      <a:r>
                        <a:rPr lang="en-US" altLang="ko-KR" sz="1200" dirty="0" smtClean="0"/>
                        <a:t>,</a:t>
                      </a:r>
                      <a:r>
                        <a:rPr lang="ko-KR" altLang="en-US" sz="1200" dirty="0" smtClean="0"/>
                        <a:t>우로 흔들고 나서</a:t>
                      </a:r>
                      <a:r>
                        <a:rPr lang="en-US" altLang="ko-KR" sz="1200" dirty="0" smtClean="0"/>
                        <a:t>,  74</a:t>
                      </a:r>
                      <a:r>
                        <a:rPr lang="ko-KR" altLang="en-US" sz="1200" dirty="0" smtClean="0"/>
                        <a:t>회 </a:t>
                      </a:r>
                      <a:r>
                        <a:rPr lang="ko-KR" altLang="en-US" sz="1200" dirty="0" err="1" smtClean="0"/>
                        <a:t>정도광</a:t>
                      </a:r>
                      <a:r>
                        <a:rPr lang="ko-KR" altLang="en-US" sz="1200" dirty="0" smtClean="0"/>
                        <a:t> 회장에게 전달</a:t>
                      </a:r>
                      <a:r>
                        <a:rPr lang="en-US" altLang="ko-KR" sz="1200" dirty="0" smtClean="0"/>
                        <a:t>,</a:t>
                      </a:r>
                      <a:r>
                        <a:rPr lang="ko-KR" altLang="en-US" sz="1200" dirty="0" smtClean="0"/>
                        <a:t> </a:t>
                      </a:r>
                      <a:r>
                        <a:rPr lang="ko-KR" altLang="en-US" sz="1200" dirty="0" err="1" smtClean="0"/>
                        <a:t>정도광</a:t>
                      </a:r>
                      <a:r>
                        <a:rPr lang="ko-KR" altLang="en-US" sz="1200" dirty="0" smtClean="0"/>
                        <a:t> 회장 좌우로 두 번 흔들고 난 후 </a:t>
                      </a:r>
                      <a:r>
                        <a:rPr lang="ko-KR" altLang="en-US" sz="1200" dirty="0" err="1" smtClean="0"/>
                        <a:t>거치대에</a:t>
                      </a:r>
                      <a:r>
                        <a:rPr lang="ko-KR" altLang="en-US" sz="1200" dirty="0" smtClean="0"/>
                        <a:t> 거치</a:t>
                      </a:r>
                      <a:r>
                        <a:rPr lang="en-US" altLang="ko-KR" sz="1200" dirty="0" smtClean="0"/>
                        <a:t>)</a:t>
                      </a:r>
                      <a:endParaRPr lang="en-US" altLang="ko-KR" sz="1200" dirty="0" smtClean="0">
                        <a:solidFill>
                          <a:srgbClr val="FF0000"/>
                        </a:solidFill>
                      </a:endParaRPr>
                    </a:p>
                  </a:txBody>
                  <a:tcPr marL="33231" marR="33231" marT="17907" marB="17907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100" spc="0" dirty="0"/>
                        <a:t>사회자</a:t>
                      </a:r>
                      <a:r>
                        <a:rPr lang="en-US" altLang="ko-KR" sz="1000" kern="100" spc="0" dirty="0"/>
                        <a:t>/</a:t>
                      </a:r>
                      <a:endParaRPr lang="ko-KR" altLang="en-US" sz="1000" kern="0" spc="0" dirty="0"/>
                    </a:p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100" spc="0" dirty="0" smtClean="0"/>
                        <a:t>73</a:t>
                      </a:r>
                      <a:r>
                        <a:rPr lang="ko-KR" altLang="en-US" sz="1000" kern="100" spc="0" dirty="0" smtClean="0"/>
                        <a:t>회 회장 이상용</a:t>
                      </a:r>
                      <a:r>
                        <a:rPr lang="en-US" altLang="ko-KR" sz="1000" kern="100" spc="0" dirty="0" smtClean="0"/>
                        <a:t>/</a:t>
                      </a:r>
                      <a:endParaRPr lang="ko-KR" altLang="en-US" sz="1000" kern="0" spc="0" dirty="0"/>
                    </a:p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100" spc="0" dirty="0" smtClean="0"/>
                        <a:t>교우회장</a:t>
                      </a:r>
                      <a:r>
                        <a:rPr lang="en-US" altLang="ko-KR" sz="1000" kern="100" spc="0" dirty="0" smtClean="0"/>
                        <a:t>/</a:t>
                      </a:r>
                    </a:p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100" spc="0" dirty="0" smtClean="0"/>
                        <a:t>74</a:t>
                      </a:r>
                      <a:r>
                        <a:rPr lang="ko-KR" altLang="en-US" sz="1000" kern="100" spc="0" dirty="0" smtClean="0"/>
                        <a:t>회 </a:t>
                      </a:r>
                      <a:r>
                        <a:rPr lang="ko-KR" altLang="en-US" sz="1000" kern="100" spc="0" dirty="0" err="1" smtClean="0"/>
                        <a:t>정도광</a:t>
                      </a:r>
                      <a:r>
                        <a:rPr lang="ko-KR" altLang="en-US" sz="1000" kern="100" spc="0" dirty="0" smtClean="0"/>
                        <a:t> 회장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33231" marR="33231" marT="17907" marB="17907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00" spc="0" dirty="0"/>
                        <a:t>MIC 1/</a:t>
                      </a:r>
                      <a:endParaRPr lang="en-US" sz="1000" kern="0" spc="0" dirty="0"/>
                    </a:p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00" spc="0" dirty="0"/>
                        <a:t>BGM</a:t>
                      </a:r>
                      <a:endParaRPr lang="en-US" sz="1000" kern="0" spc="0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33231" marR="33231" marT="17907" marB="17907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 dirty="0" smtClean="0"/>
                        <a:t>Co2</a:t>
                      </a:r>
                      <a:r>
                        <a:rPr lang="en-US" altLang="ko-KR" sz="1000" kern="0" spc="0" baseline="0" dirty="0" smtClean="0"/>
                        <a:t> / </a:t>
                      </a:r>
                    </a:p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 baseline="0" dirty="0" smtClean="0"/>
                        <a:t>fire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33231" marR="33231" marT="17907" marB="17907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100" spc="0" dirty="0" smtClean="0"/>
                        <a:t>대회</a:t>
                      </a:r>
                      <a:endParaRPr lang="en-US" altLang="ko-KR" sz="1000" kern="100" spc="0" dirty="0" smtClean="0"/>
                    </a:p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100" spc="0" dirty="0" smtClean="0"/>
                        <a:t>우승기</a:t>
                      </a:r>
                      <a:r>
                        <a:rPr lang="en-US" altLang="ko-KR" sz="1000" kern="100" spc="0" dirty="0"/>
                        <a:t>/</a:t>
                      </a:r>
                      <a:endParaRPr lang="ko-KR" altLang="en-US" sz="1000" kern="0" spc="0" dirty="0"/>
                    </a:p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100" spc="0" dirty="0" err="1"/>
                        <a:t>거치대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33231" marR="33231" marT="17907" marB="17907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83282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15</a:t>
                      </a:r>
                      <a:endParaRPr lang="ko-KR" altLang="en-US" sz="1000" dirty="0"/>
                    </a:p>
                  </a:txBody>
                  <a:tcPr marL="33231" marR="33231" anchor="ctr"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100" spc="0" dirty="0" smtClean="0"/>
                        <a:t>대 회 사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33231" marR="33231" marT="17907" marB="17907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 dirty="0" smtClean="0"/>
                        <a:t>12:12</a:t>
                      </a:r>
                    </a:p>
                    <a:p>
                      <a:pPr marL="0" marR="0" indent="0" algn="ctr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 dirty="0" smtClean="0"/>
                        <a:t>~</a:t>
                      </a:r>
                    </a:p>
                    <a:p>
                      <a:pPr marL="0" marR="0" indent="0" algn="ctr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 dirty="0" smtClean="0"/>
                        <a:t>12:17</a:t>
                      </a:r>
                      <a:endParaRPr lang="en-US" sz="1000" kern="0" spc="0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33231" marR="33231" marT="17907" marB="17907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200" dirty="0" smtClean="0"/>
                        <a:t># </a:t>
                      </a:r>
                      <a:r>
                        <a:rPr lang="ko-KR" altLang="en-US" sz="1200" dirty="0" smtClean="0"/>
                        <a:t>이어서</a:t>
                      </a:r>
                      <a:r>
                        <a:rPr lang="en-US" altLang="ko-KR" sz="1200" dirty="0" smtClean="0"/>
                        <a:t>,  </a:t>
                      </a:r>
                      <a:r>
                        <a:rPr lang="ko-KR" altLang="en-US" sz="1400" dirty="0" smtClean="0"/>
                        <a:t>문규영 교우회장님의 </a:t>
                      </a:r>
                      <a:r>
                        <a:rPr lang="ko-KR" altLang="en-US" sz="1200" dirty="0" err="1" smtClean="0"/>
                        <a:t>대회사가</a:t>
                      </a:r>
                      <a:r>
                        <a:rPr lang="ko-KR" altLang="en-US" sz="1200" dirty="0" smtClean="0"/>
                        <a:t> 있겠습니다</a:t>
                      </a:r>
                      <a:r>
                        <a:rPr lang="en-US" altLang="ko-KR" sz="1200" dirty="0" smtClean="0"/>
                        <a:t>. </a:t>
                      </a:r>
                    </a:p>
                    <a:p>
                      <a:r>
                        <a:rPr lang="en-US" altLang="ko-KR" sz="1200" dirty="0" smtClean="0"/>
                        <a:t>   (</a:t>
                      </a:r>
                      <a:r>
                        <a:rPr lang="ko-KR" altLang="en-US" sz="1200" dirty="0" smtClean="0"/>
                        <a:t>강연대 </a:t>
                      </a:r>
                      <a:r>
                        <a:rPr lang="ko-KR" altLang="en-US" sz="1200" dirty="0" err="1" smtClean="0"/>
                        <a:t>대회사</a:t>
                      </a:r>
                      <a:r>
                        <a:rPr lang="ko-KR" altLang="en-US" sz="1200" dirty="0" smtClean="0"/>
                        <a:t> 확인</a:t>
                      </a:r>
                      <a:r>
                        <a:rPr lang="en-US" altLang="ko-KR" sz="1200" dirty="0" smtClean="0"/>
                        <a:t>) ,  (</a:t>
                      </a:r>
                      <a:r>
                        <a:rPr lang="ko-KR" altLang="en-US" sz="1200" dirty="0" err="1" smtClean="0"/>
                        <a:t>대회사</a:t>
                      </a:r>
                      <a:r>
                        <a:rPr lang="ko-KR" altLang="en-US" sz="1200" dirty="0" smtClean="0"/>
                        <a:t> 끝나면</a:t>
                      </a:r>
                      <a:r>
                        <a:rPr lang="en-US" altLang="ko-KR" sz="1200" dirty="0" smtClean="0"/>
                        <a:t>)  </a:t>
                      </a:r>
                      <a:r>
                        <a:rPr lang="ko-KR" altLang="en-US" sz="1200" dirty="0" smtClean="0"/>
                        <a:t>네</a:t>
                      </a:r>
                      <a:r>
                        <a:rPr lang="en-US" altLang="ko-KR" sz="1200" dirty="0" smtClean="0"/>
                        <a:t>! </a:t>
                      </a:r>
                      <a:r>
                        <a:rPr lang="ko-KR" altLang="en-US" sz="1200" dirty="0" smtClean="0"/>
                        <a:t>감사합니다</a:t>
                      </a:r>
                      <a:r>
                        <a:rPr lang="en-US" altLang="ko-KR" sz="1200" dirty="0" smtClean="0"/>
                        <a:t>. </a:t>
                      </a:r>
                      <a:endParaRPr lang="en-US" altLang="ko-KR" sz="12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33231" marR="33231" marT="17907" marB="17907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100" spc="0" dirty="0"/>
                        <a:t>사회자</a:t>
                      </a:r>
                      <a:r>
                        <a:rPr lang="en-US" altLang="ko-KR" sz="1000" kern="100" spc="0" dirty="0"/>
                        <a:t>/</a:t>
                      </a:r>
                      <a:endParaRPr lang="ko-KR" altLang="en-US" sz="1000" kern="0" spc="0" dirty="0"/>
                    </a:p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100" spc="0" dirty="0"/>
                        <a:t>교우회장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33231" marR="33231" marT="17907" marB="17907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00" spc="0" dirty="0"/>
                        <a:t>MIC </a:t>
                      </a:r>
                      <a:r>
                        <a:rPr lang="en-US" sz="1000" kern="100" spc="0" dirty="0" smtClean="0"/>
                        <a:t>1</a:t>
                      </a:r>
                      <a:endParaRPr lang="en-US" sz="1000" kern="0" spc="0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33231" marR="33231" marT="17907" marB="17907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00" kern="0" spc="0" dirty="0" smtClean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33231" marR="33231" marT="17907" marB="17907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100" spc="0" dirty="0" err="1" smtClean="0"/>
                        <a:t>대회사원고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33231" marR="33231" marT="17907" marB="17907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45930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16</a:t>
                      </a:r>
                      <a:endParaRPr lang="ko-KR" altLang="en-US" sz="1000" dirty="0"/>
                    </a:p>
                  </a:txBody>
                  <a:tcPr marL="33231" marR="33231" anchor="ctr"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100" spc="0" dirty="0" smtClean="0"/>
                        <a:t>내빈</a:t>
                      </a:r>
                      <a:endParaRPr lang="en-US" altLang="ko-KR" sz="1200" kern="100" spc="0" dirty="0" smtClean="0"/>
                    </a:p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100" spc="0" dirty="0" smtClean="0"/>
                        <a:t>축사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59788" marR="59788" marT="17907" marB="17907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 dirty="0" smtClean="0"/>
                        <a:t>12:17</a:t>
                      </a:r>
                    </a:p>
                    <a:p>
                      <a:pPr marL="0" marR="0" indent="0" algn="ctr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 dirty="0" smtClean="0"/>
                        <a:t>~</a:t>
                      </a:r>
                    </a:p>
                    <a:p>
                      <a:pPr marL="0" marR="0" indent="0" algn="ctr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 dirty="0" smtClean="0"/>
                        <a:t>12:20</a:t>
                      </a:r>
                      <a:endParaRPr lang="en-US" sz="1000" kern="0" spc="0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59788" marR="59788" marT="17907" marB="17907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200" dirty="0" smtClean="0"/>
                        <a:t># </a:t>
                      </a:r>
                      <a:r>
                        <a:rPr lang="ko-KR" altLang="en-US" sz="1200" dirty="0" smtClean="0"/>
                        <a:t>계속해서 </a:t>
                      </a:r>
                      <a:r>
                        <a:rPr lang="ko-KR" altLang="en-US" sz="1400" dirty="0" smtClean="0"/>
                        <a:t>민인기 </a:t>
                      </a:r>
                      <a:r>
                        <a:rPr lang="ko-KR" altLang="en-US" sz="1400" dirty="0" err="1" smtClean="0"/>
                        <a:t>휘문의숙</a:t>
                      </a:r>
                      <a:r>
                        <a:rPr lang="ko-KR" altLang="en-US" sz="1400" dirty="0" smtClean="0"/>
                        <a:t> 이사장님의 </a:t>
                      </a:r>
                      <a:r>
                        <a:rPr lang="ko-KR" altLang="en-US" sz="1200" dirty="0" smtClean="0"/>
                        <a:t>축사가 있겠습니다</a:t>
                      </a:r>
                      <a:r>
                        <a:rPr lang="en-US" altLang="ko-KR" sz="1200" dirty="0" smtClean="0"/>
                        <a:t>.  </a:t>
                      </a:r>
                      <a:r>
                        <a:rPr lang="ko-KR" altLang="en-US" sz="1200" dirty="0" smtClean="0"/>
                        <a:t> 큰 박수로 환영해 주시기 바랍니다</a:t>
                      </a:r>
                      <a:r>
                        <a:rPr lang="en-US" altLang="ko-KR" sz="1200" dirty="0" smtClean="0"/>
                        <a:t>.  </a:t>
                      </a:r>
                    </a:p>
                    <a:p>
                      <a:r>
                        <a:rPr lang="en-US" altLang="ko-KR" sz="1200" dirty="0" smtClean="0"/>
                        <a:t>   (</a:t>
                      </a:r>
                      <a:r>
                        <a:rPr lang="ko-KR" altLang="en-US" sz="1200" dirty="0" smtClean="0"/>
                        <a:t>축사가 끝나면</a:t>
                      </a:r>
                      <a:r>
                        <a:rPr lang="en-US" altLang="ko-KR" sz="1200" dirty="0" smtClean="0"/>
                        <a:t>) </a:t>
                      </a:r>
                      <a:r>
                        <a:rPr lang="ko-KR" altLang="en-US" sz="1200" dirty="0" smtClean="0"/>
                        <a:t>감사합니다</a:t>
                      </a:r>
                      <a:r>
                        <a:rPr lang="en-US" altLang="ko-KR" sz="1200" dirty="0" smtClean="0"/>
                        <a:t>.</a:t>
                      </a:r>
                    </a:p>
                    <a:p>
                      <a:endParaRPr lang="en-US" altLang="ko-KR" sz="1200" dirty="0" smtClean="0"/>
                    </a:p>
                    <a:p>
                      <a:r>
                        <a:rPr lang="en-US" altLang="ko-KR" sz="1200" dirty="0" smtClean="0"/>
                        <a:t># </a:t>
                      </a:r>
                      <a:r>
                        <a:rPr lang="ko-KR" altLang="en-US" sz="1200" dirty="0" smtClean="0"/>
                        <a:t>이어서 반의환</a:t>
                      </a:r>
                      <a:r>
                        <a:rPr lang="ko-KR" altLang="en-US" sz="1400" dirty="0" smtClean="0"/>
                        <a:t> 모교 교장선생님</a:t>
                      </a:r>
                      <a:r>
                        <a:rPr lang="ko-KR" altLang="en-US" sz="1200" dirty="0" smtClean="0"/>
                        <a:t>의 축사가 있겠습니다</a:t>
                      </a:r>
                      <a:r>
                        <a:rPr lang="en-US" altLang="ko-KR" sz="1200" dirty="0" smtClean="0"/>
                        <a:t>.     (</a:t>
                      </a:r>
                      <a:r>
                        <a:rPr lang="ko-KR" altLang="en-US" sz="1200" dirty="0" smtClean="0"/>
                        <a:t>축사가 끝나면</a:t>
                      </a:r>
                      <a:r>
                        <a:rPr lang="en-US" altLang="ko-KR" sz="1200" dirty="0" smtClean="0"/>
                        <a:t>)   </a:t>
                      </a:r>
                      <a:r>
                        <a:rPr lang="ko-KR" altLang="en-US" sz="1200" dirty="0" smtClean="0"/>
                        <a:t>네</a:t>
                      </a:r>
                      <a:r>
                        <a:rPr lang="en-US" altLang="ko-KR" sz="1200" dirty="0" smtClean="0"/>
                        <a:t>~ </a:t>
                      </a:r>
                      <a:r>
                        <a:rPr lang="ko-KR" altLang="en-US" sz="1200" dirty="0" smtClean="0"/>
                        <a:t>감사합니다</a:t>
                      </a:r>
                      <a:r>
                        <a:rPr lang="en-US" altLang="ko-KR" sz="1200" dirty="0" smtClean="0"/>
                        <a:t>.   </a:t>
                      </a:r>
                      <a:endParaRPr lang="en-US" altLang="ko-KR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59788" marR="59788" marT="17907" marB="17907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100" spc="0"/>
                        <a:t>사회자</a:t>
                      </a:r>
                      <a:r>
                        <a:rPr lang="en-US" altLang="ko-KR" sz="1000" kern="100" spc="0"/>
                        <a:t>/</a:t>
                      </a:r>
                      <a:endParaRPr lang="ko-KR" altLang="en-US" sz="1000" kern="0" spc="0"/>
                    </a:p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100" spc="0"/>
                        <a:t>축사</a:t>
                      </a:r>
                      <a:r>
                        <a:rPr lang="en-US" altLang="ko-KR" sz="1000" kern="100" spc="0"/>
                        <a:t>2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59788" marR="59788" marT="17907" marB="17907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00" spc="0" dirty="0"/>
                        <a:t>MIC </a:t>
                      </a:r>
                      <a:r>
                        <a:rPr lang="en-US" sz="1000" kern="100" spc="0" dirty="0" smtClean="0"/>
                        <a:t>1</a:t>
                      </a:r>
                      <a:endParaRPr lang="en-US" sz="1000" kern="0" spc="0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59788" marR="59788" marT="17907" marB="17907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59788" marR="59788" marT="17907" marB="17907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100" spc="0" dirty="0" smtClean="0"/>
                        <a:t>축사</a:t>
                      </a:r>
                      <a:endParaRPr lang="en-US" altLang="ko-KR" sz="1000" kern="100" spc="0" dirty="0" smtClean="0"/>
                    </a:p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100" spc="0" dirty="0" smtClean="0"/>
                        <a:t>원고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59788" marR="59788" marT="17907" marB="17907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6BEC3-A961-4907-A6D5-0C26D67E02A8}" type="slidenum">
              <a:rPr lang="ko-KR" altLang="en-US" smtClean="0"/>
              <a:pPr/>
              <a:t>19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(</a:t>
            </a:r>
            <a:r>
              <a:rPr lang="ko-KR" altLang="en-US" dirty="0" smtClean="0"/>
              <a:t>전체일정</a:t>
            </a:r>
            <a:r>
              <a:rPr lang="en-US" altLang="ko-KR" dirty="0" smtClean="0"/>
              <a:t>)</a:t>
            </a:r>
            <a:endParaRPr lang="ko-KR" altLang="en-US" dirty="0" smtClean="0"/>
          </a:p>
          <a:p>
            <a:pPr algn="ctr"/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0" y="0"/>
            <a:ext cx="9144000" cy="4929198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altLang="ko-KR" sz="2400" dirty="0" smtClean="0">
              <a:latin typeface="휴먼둥근헤드라인" pitchFamily="18" charset="-127"/>
              <a:ea typeface="휴먼둥근헤드라인" pitchFamily="18" charset="-127"/>
            </a:endParaRPr>
          </a:p>
          <a:p>
            <a:pPr algn="ctr"/>
            <a:endParaRPr lang="en-US" altLang="ko-KR" sz="2400" dirty="0" smtClean="0">
              <a:latin typeface="휴먼둥근헤드라인" pitchFamily="18" charset="-127"/>
              <a:ea typeface="휴먼둥근헤드라인" pitchFamily="18" charset="-127"/>
            </a:endParaRPr>
          </a:p>
          <a:p>
            <a:pPr algn="ctr"/>
            <a:r>
              <a:rPr lang="en-US" altLang="ko-KR" sz="8000" dirty="0" smtClean="0">
                <a:solidFill>
                  <a:schemeClr val="bg1"/>
                </a:solidFill>
                <a:latin typeface="Rockwell Extra Bold" pitchFamily="18" charset="0"/>
                <a:ea typeface="휴먼둥근헤드라인" pitchFamily="18" charset="-127"/>
              </a:rPr>
              <a:t>[ Cue-Sheet ]</a:t>
            </a:r>
          </a:p>
        </p:txBody>
      </p:sp>
      <p:sp>
        <p:nvSpPr>
          <p:cNvPr id="10" name="슬라이드 번호 개체 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FDD45-59E5-4027-B458-8FE95830173C}" type="slidenum">
              <a:rPr lang="ko-KR" altLang="en-US" smtClean="0"/>
              <a:pPr/>
              <a:t>2</a:t>
            </a:fld>
            <a:endParaRPr lang="ko-KR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1208920" y="487900"/>
            <a:ext cx="3824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/>
              <a:t> </a:t>
            </a:r>
            <a:r>
              <a:rPr lang="en-US" altLang="ko-KR" b="1" dirty="0" smtClean="0"/>
              <a:t>20</a:t>
            </a:r>
            <a:r>
              <a:rPr lang="ko-KR" altLang="en-US" b="1" dirty="0" smtClean="0"/>
              <a:t>회 </a:t>
            </a:r>
            <a:r>
              <a:rPr lang="ko-KR" altLang="en-US" b="1" dirty="0" err="1" smtClean="0"/>
              <a:t>휘문교우</a:t>
            </a:r>
            <a:r>
              <a:rPr lang="ko-KR" altLang="en-US" b="1" dirty="0" smtClean="0"/>
              <a:t> 한마음 체육대회 </a:t>
            </a:r>
            <a:endParaRPr lang="ko-KR" altLang="en-US" dirty="0"/>
          </a:p>
        </p:txBody>
      </p:sp>
      <p:pic>
        <p:nvPicPr>
          <p:cNvPr id="12" name="Picture 2" descr="http://www.whimoon.hs.kr/images/conts/66_03.gi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50000"/>
          </a:blip>
          <a:srcRect l="4855" t="5406" r="5325" b="5405"/>
          <a:stretch>
            <a:fillRect/>
          </a:stretch>
        </p:blipFill>
        <p:spPr bwMode="auto">
          <a:xfrm>
            <a:off x="219787" y="206880"/>
            <a:ext cx="968835" cy="9361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14283" y="857232"/>
            <a:ext cx="8643998" cy="5000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Cue-Sheet  - 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개회식</a:t>
            </a:r>
            <a:endParaRPr lang="ko-KR" altLang="en-US" dirty="0">
              <a:latin typeface="HY견고딕" pitchFamily="18" charset="-127"/>
              <a:ea typeface="HY견고딕" pitchFamily="18" charset="-127"/>
            </a:endParaRPr>
          </a:p>
        </p:txBody>
      </p:sp>
      <p:cxnSp>
        <p:nvCxnSpPr>
          <p:cNvPr id="3" name="직선 연결선 2"/>
          <p:cNvCxnSpPr/>
          <p:nvPr/>
        </p:nvCxnSpPr>
        <p:spPr>
          <a:xfrm>
            <a:off x="214852" y="714356"/>
            <a:ext cx="8640960" cy="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42849" y="358306"/>
            <a:ext cx="6552728" cy="327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en-US" altLang="ko-KR" dirty="0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나눔고딕 ExtraBold" pitchFamily="50" charset="-127"/>
                <a:ea typeface="나눔고딕 ExtraBold" pitchFamily="50" charset="-127"/>
              </a:rPr>
              <a:t>01_ </a:t>
            </a:r>
            <a:r>
              <a:rPr lang="ko-KR" altLang="en-US" dirty="0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나눔고딕 ExtraBold" pitchFamily="50" charset="-127"/>
                <a:ea typeface="나눔고딕 ExtraBold" pitchFamily="50" charset="-127"/>
              </a:rPr>
              <a:t>준비</a:t>
            </a:r>
            <a:endParaRPr lang="ko-KR" altLang="en-US" dirty="0">
              <a:gradFill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5400000" scaled="0"/>
              </a:gradFill>
              <a:latin typeface="나눔고딕 ExtraBold" pitchFamily="50" charset="-127"/>
              <a:ea typeface="나눔고딕 ExtraBold" pitchFamily="50" charset="-127"/>
            </a:endParaRPr>
          </a:p>
        </p:txBody>
      </p:sp>
      <p:cxnSp>
        <p:nvCxnSpPr>
          <p:cNvPr id="5" name="직선 연결선 4"/>
          <p:cNvCxnSpPr/>
          <p:nvPr/>
        </p:nvCxnSpPr>
        <p:spPr>
          <a:xfrm>
            <a:off x="214852" y="214290"/>
            <a:ext cx="8640960" cy="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표 5"/>
          <p:cNvGraphicFramePr>
            <a:graphicFrameLocks noGrp="1"/>
          </p:cNvGraphicFramePr>
          <p:nvPr/>
        </p:nvGraphicFramePr>
        <p:xfrm>
          <a:off x="214283" y="1556792"/>
          <a:ext cx="8643998" cy="4952893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387043"/>
                <a:gridCol w="581088"/>
                <a:gridCol w="484066"/>
                <a:gridCol w="5048660"/>
                <a:gridCol w="621823"/>
                <a:gridCol w="553218"/>
                <a:gridCol w="396595"/>
                <a:gridCol w="571505"/>
              </a:tblGrid>
              <a:tr h="33975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N0</a:t>
                      </a:r>
                      <a:endParaRPr lang="ko-KR" altLang="en-US" sz="1000" dirty="0"/>
                    </a:p>
                  </a:txBody>
                  <a:tcPr marL="33231" marR="33231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/>
                        <a:t>항목</a:t>
                      </a:r>
                      <a:endParaRPr lang="ko-KR" altLang="en-US" sz="1000" dirty="0"/>
                    </a:p>
                  </a:txBody>
                  <a:tcPr marL="33231" marR="33231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/>
                        <a:t>시간</a:t>
                      </a:r>
                      <a:endParaRPr lang="ko-KR" altLang="en-US" sz="1000" dirty="0"/>
                    </a:p>
                  </a:txBody>
                  <a:tcPr marL="33231" marR="33231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/>
                        <a:t>진행내용</a:t>
                      </a:r>
                      <a:endParaRPr lang="ko-KR" altLang="en-US" sz="1000" dirty="0"/>
                    </a:p>
                  </a:txBody>
                  <a:tcPr marL="33231" marR="33231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/>
                        <a:t>담당</a:t>
                      </a:r>
                      <a:endParaRPr lang="ko-KR" altLang="en-US" sz="1000" dirty="0"/>
                    </a:p>
                  </a:txBody>
                  <a:tcPr marL="33231" marR="33231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/>
                        <a:t>음향</a:t>
                      </a:r>
                      <a:endParaRPr lang="ko-KR" altLang="en-US" sz="1000" dirty="0"/>
                    </a:p>
                  </a:txBody>
                  <a:tcPr marL="33231" marR="33231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/>
                        <a:t>특효</a:t>
                      </a:r>
                      <a:endParaRPr lang="ko-KR" altLang="en-US" sz="1000" dirty="0"/>
                    </a:p>
                  </a:txBody>
                  <a:tcPr marL="33231" marR="33231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/>
                        <a:t>준비</a:t>
                      </a:r>
                      <a:endParaRPr lang="en-US" altLang="ko-KR" sz="1000" dirty="0" smtClean="0"/>
                    </a:p>
                    <a:p>
                      <a:pPr algn="ctr" latinLnBrk="1"/>
                      <a:r>
                        <a:rPr lang="ko-KR" altLang="en-US" sz="1000" dirty="0" smtClean="0"/>
                        <a:t>사항</a:t>
                      </a:r>
                      <a:endParaRPr lang="ko-KR" altLang="en-US" sz="1000" dirty="0"/>
                    </a:p>
                  </a:txBody>
                  <a:tcPr marL="33231" marR="33231" anchor="ctr"/>
                </a:tc>
              </a:tr>
              <a:tr h="455665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17</a:t>
                      </a:r>
                      <a:endParaRPr lang="ko-KR" altLang="en-US" sz="1000" dirty="0"/>
                    </a:p>
                  </a:txBody>
                  <a:tcPr marL="33231" marR="33231" anchor="ctr"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100" spc="0" dirty="0" smtClean="0"/>
                        <a:t>회</a:t>
                      </a:r>
                      <a:endParaRPr lang="en-US" altLang="ko-KR" sz="1200" kern="100" spc="0" dirty="0" smtClean="0"/>
                    </a:p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100" spc="0" dirty="0" smtClean="0"/>
                        <a:t>갑</a:t>
                      </a:r>
                      <a:endParaRPr lang="en-US" altLang="ko-KR" sz="1200" kern="100" spc="0" dirty="0" smtClean="0"/>
                    </a:p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0" dirty="0"/>
                    </a:p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100" spc="0" dirty="0" smtClean="0"/>
                        <a:t>기</a:t>
                      </a:r>
                      <a:endParaRPr lang="en-US" altLang="ko-KR" sz="1200" kern="100" spc="0" dirty="0" smtClean="0"/>
                    </a:p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100" spc="0" dirty="0" err="1" smtClean="0"/>
                        <a:t>념</a:t>
                      </a:r>
                      <a:endParaRPr lang="en-US" altLang="ko-KR" sz="1200" kern="100" spc="0" dirty="0" smtClean="0"/>
                    </a:p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100" spc="0" dirty="0" smtClean="0"/>
                        <a:t>식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59788" marR="59788" marT="17907" marB="17907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00" spc="0" dirty="0" smtClean="0"/>
                        <a:t>12:20</a:t>
                      </a:r>
                    </a:p>
                    <a:p>
                      <a:pPr marL="0" marR="0" indent="0" algn="ctr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00" spc="0" dirty="0" smtClean="0"/>
                        <a:t>~</a:t>
                      </a:r>
                    </a:p>
                    <a:p>
                      <a:pPr marL="0" marR="0" indent="0" algn="ctr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00" spc="0" dirty="0" smtClean="0"/>
                        <a:t>12:30</a:t>
                      </a:r>
                      <a:endParaRPr lang="en-US" sz="1000" kern="0" spc="0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59788" marR="59788" marT="17907" marB="17907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dirty="0" smtClean="0"/>
                        <a:t># </a:t>
                      </a:r>
                      <a:r>
                        <a:rPr lang="ko-KR" altLang="en-US" sz="1100" dirty="0" smtClean="0"/>
                        <a:t>다음은 올해로 졸업 </a:t>
                      </a:r>
                      <a:r>
                        <a:rPr lang="en-US" altLang="ko-KR" sz="1100" dirty="0" smtClean="0"/>
                        <a:t>50</a:t>
                      </a:r>
                      <a:r>
                        <a:rPr lang="ko-KR" altLang="en-US" sz="1100" dirty="0" smtClean="0"/>
                        <a:t>주년을 맞이하는 </a:t>
                      </a:r>
                      <a:r>
                        <a:rPr lang="en-US" altLang="ko-KR" sz="1100" dirty="0" smtClean="0"/>
                        <a:t>54</a:t>
                      </a:r>
                      <a:r>
                        <a:rPr lang="ko-KR" altLang="en-US" sz="1100" dirty="0" smtClean="0"/>
                        <a:t>회 선배님들을 모시고 졸업</a:t>
                      </a:r>
                      <a:r>
                        <a:rPr lang="en-US" altLang="ko-KR" sz="1100" dirty="0" smtClean="0"/>
                        <a:t>50</a:t>
                      </a:r>
                      <a:r>
                        <a:rPr lang="ko-KR" altLang="en-US" sz="1100" dirty="0" smtClean="0"/>
                        <a:t>주년 기념식을 갖도록 하겠습니다</a:t>
                      </a:r>
                      <a:r>
                        <a:rPr lang="en-US" altLang="ko-KR" sz="1100" dirty="0" smtClean="0"/>
                        <a:t>. (</a:t>
                      </a:r>
                      <a:r>
                        <a:rPr lang="ko-KR" altLang="en-US" sz="1100" dirty="0" err="1" smtClean="0"/>
                        <a:t>스탭은</a:t>
                      </a:r>
                      <a:r>
                        <a:rPr lang="ko-KR" altLang="en-US" sz="1100" dirty="0" smtClean="0"/>
                        <a:t> </a:t>
                      </a:r>
                      <a:r>
                        <a:rPr lang="ko-KR" altLang="en-US" sz="1100" dirty="0" err="1" smtClean="0"/>
                        <a:t>멘트와</a:t>
                      </a:r>
                      <a:r>
                        <a:rPr lang="ko-KR" altLang="en-US" sz="1100" dirty="0" smtClean="0"/>
                        <a:t> 함께 신속히 강연대를 가장자리로 옮기고 </a:t>
                      </a:r>
                      <a:r>
                        <a:rPr lang="en-US" altLang="ko-KR" sz="1100" dirty="0" smtClean="0"/>
                        <a:t>3</a:t>
                      </a:r>
                      <a:r>
                        <a:rPr lang="ko-KR" altLang="en-US" sz="1100" dirty="0" smtClean="0"/>
                        <a:t>단 </a:t>
                      </a:r>
                      <a:r>
                        <a:rPr lang="ko-KR" altLang="en-US" sz="1100" dirty="0" err="1" smtClean="0"/>
                        <a:t>케익을</a:t>
                      </a:r>
                      <a:r>
                        <a:rPr lang="ko-KR" altLang="en-US" sz="1100" dirty="0" smtClean="0"/>
                        <a:t> 중앙으로 배치</a:t>
                      </a:r>
                      <a:r>
                        <a:rPr lang="en-US" altLang="ko-KR" sz="1100" dirty="0" smtClean="0"/>
                        <a:t>)</a:t>
                      </a:r>
                    </a:p>
                    <a:p>
                      <a:r>
                        <a:rPr lang="en-US" altLang="ko-KR" sz="1100" dirty="0" smtClean="0"/>
                        <a:t>54</a:t>
                      </a:r>
                      <a:r>
                        <a:rPr lang="ko-KR" altLang="en-US" sz="1100" dirty="0" smtClean="0"/>
                        <a:t>회 선배님들께서는 무대위로 올라와주시기 바랍니다</a:t>
                      </a:r>
                      <a:r>
                        <a:rPr lang="en-US" altLang="ko-KR" sz="1100" dirty="0" smtClean="0"/>
                        <a:t>.</a:t>
                      </a:r>
                    </a:p>
                    <a:p>
                      <a:r>
                        <a:rPr lang="ko-KR" altLang="en-US" sz="1100" dirty="0" smtClean="0"/>
                        <a:t>하나 둘 셋 하면 촛불을 꺼주시기 바랍니다</a:t>
                      </a:r>
                      <a:r>
                        <a:rPr lang="en-US" altLang="ko-KR" sz="1100" dirty="0" smtClean="0"/>
                        <a:t>.</a:t>
                      </a:r>
                    </a:p>
                    <a:p>
                      <a:r>
                        <a:rPr lang="en-US" altLang="ko-KR" sz="1100" dirty="0" smtClean="0"/>
                        <a:t> # </a:t>
                      </a:r>
                      <a:r>
                        <a:rPr lang="ko-KR" altLang="en-US" sz="1100" dirty="0" smtClean="0"/>
                        <a:t>하나 둘 셋</a:t>
                      </a:r>
                      <a:r>
                        <a:rPr lang="en-US" altLang="ko-KR" sz="1100" dirty="0" smtClean="0"/>
                        <a:t>~ </a:t>
                      </a:r>
                      <a:r>
                        <a:rPr lang="ko-KR" altLang="en-US" sz="1100" dirty="0" smtClean="0"/>
                        <a:t>촛불을 꺼 주세요</a:t>
                      </a:r>
                      <a:endParaRPr lang="en-US" altLang="ko-KR" sz="1100" dirty="0" smtClean="0"/>
                    </a:p>
                    <a:p>
                      <a:r>
                        <a:rPr lang="en-US" altLang="ko-KR" sz="1100" dirty="0" smtClean="0"/>
                        <a:t># </a:t>
                      </a:r>
                      <a:r>
                        <a:rPr lang="ko-KR" altLang="en-US" sz="1100" dirty="0" smtClean="0"/>
                        <a:t>다음은 </a:t>
                      </a:r>
                      <a:r>
                        <a:rPr lang="ko-KR" altLang="en-US" sz="1100" dirty="0" err="1" smtClean="0"/>
                        <a:t>케익</a:t>
                      </a:r>
                      <a:r>
                        <a:rPr lang="ko-KR" altLang="en-US" sz="1100" dirty="0" smtClean="0"/>
                        <a:t> 커팅을 하겠습니다</a:t>
                      </a:r>
                      <a:r>
                        <a:rPr lang="en-US" altLang="ko-KR" sz="1100" dirty="0" smtClean="0"/>
                        <a:t>.   </a:t>
                      </a:r>
                      <a:r>
                        <a:rPr lang="ko-KR" altLang="en-US" sz="1100" dirty="0" smtClean="0"/>
                        <a:t>다 함께 외쳐 주세요 하나</a:t>
                      </a:r>
                      <a:r>
                        <a:rPr lang="en-US" altLang="ko-KR" sz="1100" dirty="0" smtClean="0"/>
                        <a:t>! </a:t>
                      </a:r>
                      <a:r>
                        <a:rPr lang="ko-KR" altLang="en-US" sz="1100" dirty="0" smtClean="0"/>
                        <a:t>둘</a:t>
                      </a:r>
                      <a:r>
                        <a:rPr lang="en-US" altLang="ko-KR" sz="1100" dirty="0" smtClean="0"/>
                        <a:t>! </a:t>
                      </a:r>
                      <a:r>
                        <a:rPr lang="ko-KR" altLang="en-US" sz="1100" dirty="0" smtClean="0"/>
                        <a:t>셋</a:t>
                      </a:r>
                      <a:r>
                        <a:rPr lang="en-US" altLang="ko-KR" sz="1100" dirty="0" smtClean="0"/>
                        <a:t>~</a:t>
                      </a:r>
                    </a:p>
                    <a:p>
                      <a:r>
                        <a:rPr lang="en-US" altLang="ko-KR" sz="1100" dirty="0" smtClean="0"/>
                        <a:t> 50</a:t>
                      </a:r>
                      <a:r>
                        <a:rPr lang="ko-KR" altLang="en-US" sz="1100" dirty="0" smtClean="0"/>
                        <a:t>주년을 맞이하신 </a:t>
                      </a:r>
                      <a:r>
                        <a:rPr lang="en-US" altLang="ko-KR" sz="1100" dirty="0" smtClean="0"/>
                        <a:t>54</a:t>
                      </a:r>
                      <a:r>
                        <a:rPr lang="ko-KR" altLang="en-US" sz="1100" dirty="0" smtClean="0"/>
                        <a:t>회에서 모교발전기금 </a:t>
                      </a:r>
                      <a:r>
                        <a:rPr lang="en-US" altLang="ko-KR" sz="1100" dirty="0" smtClean="0"/>
                        <a:t>5</a:t>
                      </a:r>
                      <a:r>
                        <a:rPr lang="ko-KR" altLang="en-US" sz="1100" dirty="0" err="1" smtClean="0"/>
                        <a:t>백만원과</a:t>
                      </a:r>
                      <a:r>
                        <a:rPr lang="ko-KR" altLang="en-US" sz="1100" dirty="0" smtClean="0"/>
                        <a:t> 교우회 발전기금</a:t>
                      </a:r>
                      <a:r>
                        <a:rPr lang="en-US" altLang="ko-KR" sz="1100" dirty="0" smtClean="0"/>
                        <a:t>5</a:t>
                      </a:r>
                      <a:r>
                        <a:rPr lang="ko-KR" altLang="en-US" sz="1100" dirty="0" err="1" smtClean="0"/>
                        <a:t>백만원을</a:t>
                      </a:r>
                      <a:r>
                        <a:rPr lang="ko-KR" altLang="en-US" sz="1100" dirty="0" smtClean="0"/>
                        <a:t> 기증하시겠습니다</a:t>
                      </a:r>
                      <a:r>
                        <a:rPr lang="en-US" altLang="ko-KR" sz="1100" dirty="0" smtClean="0"/>
                        <a:t>.54</a:t>
                      </a:r>
                      <a:r>
                        <a:rPr lang="ko-KR" altLang="en-US" sz="1100" dirty="0" smtClean="0"/>
                        <a:t>회 회장님 교우회장님 교장선생님 </a:t>
                      </a:r>
                      <a:r>
                        <a:rPr lang="ko-KR" altLang="en-US" sz="1100" dirty="0" err="1" smtClean="0"/>
                        <a:t>께서는</a:t>
                      </a:r>
                      <a:r>
                        <a:rPr lang="ko-KR" altLang="en-US" sz="1100" dirty="0" smtClean="0"/>
                        <a:t> 앞으로 나와 </a:t>
                      </a:r>
                      <a:r>
                        <a:rPr lang="ko-KR" altLang="en-US" sz="1100" dirty="0" err="1" smtClean="0"/>
                        <a:t>주시기바랍니다</a:t>
                      </a:r>
                      <a:r>
                        <a:rPr lang="en-US" altLang="ko-KR" sz="1100" dirty="0" smtClean="0"/>
                        <a:t>.(</a:t>
                      </a:r>
                      <a:r>
                        <a:rPr lang="ko-KR" altLang="en-US" sz="1100" dirty="0" smtClean="0"/>
                        <a:t>각각 전달</a:t>
                      </a:r>
                      <a:r>
                        <a:rPr lang="en-US" altLang="ko-KR" sz="1100" dirty="0" smtClean="0"/>
                        <a:t>) </a:t>
                      </a:r>
                      <a:r>
                        <a:rPr lang="ko-KR" altLang="en-US" sz="1100" dirty="0" smtClean="0"/>
                        <a:t>교우님들의 힘찬 박수 </a:t>
                      </a:r>
                      <a:r>
                        <a:rPr lang="ko-KR" altLang="en-US" sz="1100" dirty="0" err="1" smtClean="0"/>
                        <a:t>부탁드립니다</a:t>
                      </a:r>
                      <a:r>
                        <a:rPr lang="en-US" altLang="ko-KR" sz="1100" dirty="0" smtClean="0"/>
                        <a:t>.</a:t>
                      </a:r>
                    </a:p>
                    <a:p>
                      <a:r>
                        <a:rPr lang="en-US" altLang="ko-KR" sz="1100" dirty="0" smtClean="0"/>
                        <a:t>54</a:t>
                      </a:r>
                      <a:r>
                        <a:rPr lang="ko-KR" altLang="en-US" sz="1100" dirty="0" smtClean="0"/>
                        <a:t>회 민병소회장님의 인사말이 있으시겠습니다</a:t>
                      </a:r>
                      <a:r>
                        <a:rPr lang="en-US" altLang="ko-KR" sz="1100" dirty="0" smtClean="0"/>
                        <a:t>.</a:t>
                      </a:r>
                    </a:p>
                    <a:p>
                      <a:r>
                        <a:rPr lang="en-US" altLang="ko-KR" sz="1100" dirty="0" smtClean="0"/>
                        <a:t>#</a:t>
                      </a:r>
                      <a:r>
                        <a:rPr lang="ko-KR" altLang="en-US" sz="1100" dirty="0" smtClean="0"/>
                        <a:t>이어서  회갑을 맞이하시는 </a:t>
                      </a:r>
                      <a:r>
                        <a:rPr lang="en-US" altLang="ko-KR" sz="1100" dirty="0" smtClean="0"/>
                        <a:t>63</a:t>
                      </a:r>
                      <a:r>
                        <a:rPr lang="ko-KR" altLang="en-US" sz="1100" dirty="0" smtClean="0"/>
                        <a:t>회 선배님들을 모시고 회갑기념식을 갖도록 하겠습니다</a:t>
                      </a:r>
                      <a:r>
                        <a:rPr lang="en-US" altLang="ko-KR" sz="1100" dirty="0" smtClean="0"/>
                        <a:t>.</a:t>
                      </a:r>
                    </a:p>
                    <a:p>
                      <a:r>
                        <a:rPr lang="en-US" altLang="ko-KR" sz="1100" dirty="0" smtClean="0"/>
                        <a:t>  “63</a:t>
                      </a:r>
                      <a:r>
                        <a:rPr lang="ko-KR" altLang="en-US" sz="1100" dirty="0" smtClean="0"/>
                        <a:t>회 교우님들께서는 무대위로 올라와 주시기 바랍니다</a:t>
                      </a:r>
                      <a:r>
                        <a:rPr lang="en-US" altLang="ko-KR" sz="1100" dirty="0" smtClean="0"/>
                        <a:t>.”</a:t>
                      </a:r>
                    </a:p>
                    <a:p>
                      <a:r>
                        <a:rPr lang="en-US" altLang="ko-KR" sz="900" dirty="0" smtClean="0"/>
                        <a:t>(</a:t>
                      </a:r>
                      <a:r>
                        <a:rPr lang="ko-KR" altLang="en-US" sz="900" dirty="0" err="1" smtClean="0"/>
                        <a:t>스탭은</a:t>
                      </a:r>
                      <a:r>
                        <a:rPr lang="ko-KR" altLang="en-US" sz="900" dirty="0" smtClean="0"/>
                        <a:t> </a:t>
                      </a:r>
                      <a:r>
                        <a:rPr lang="ko-KR" altLang="en-US" sz="900" dirty="0" err="1" smtClean="0"/>
                        <a:t>멘트와</a:t>
                      </a:r>
                      <a:r>
                        <a:rPr lang="ko-KR" altLang="en-US" sz="900" dirty="0" smtClean="0"/>
                        <a:t> 함께 신속히 </a:t>
                      </a:r>
                      <a:r>
                        <a:rPr lang="ko-KR" altLang="en-US" sz="900" dirty="0" err="1" smtClean="0"/>
                        <a:t>케익을</a:t>
                      </a:r>
                      <a:r>
                        <a:rPr lang="ko-KR" altLang="en-US" sz="900" dirty="0" smtClean="0"/>
                        <a:t> </a:t>
                      </a:r>
                      <a:r>
                        <a:rPr lang="ko-KR" altLang="en-US" sz="900" dirty="0" smtClean="0"/>
                        <a:t>중앙으로 배치</a:t>
                      </a:r>
                      <a:r>
                        <a:rPr lang="en-US" altLang="ko-KR" sz="900" dirty="0" smtClean="0"/>
                        <a:t>)</a:t>
                      </a:r>
                    </a:p>
                    <a:p>
                      <a:r>
                        <a:rPr lang="en-US" altLang="ko-KR" sz="900" dirty="0" smtClean="0"/>
                        <a:t>(</a:t>
                      </a:r>
                      <a:r>
                        <a:rPr lang="ko-KR" altLang="en-US" sz="900" dirty="0" smtClean="0"/>
                        <a:t>해당 분들 올라와 자리 잡으면 </a:t>
                      </a:r>
                      <a:r>
                        <a:rPr lang="ko-KR" altLang="en-US" sz="900" dirty="0" err="1" smtClean="0"/>
                        <a:t>스탭은</a:t>
                      </a:r>
                      <a:r>
                        <a:rPr lang="ko-KR" altLang="en-US" sz="900" dirty="0" smtClean="0"/>
                        <a:t> </a:t>
                      </a:r>
                      <a:r>
                        <a:rPr lang="ko-KR" altLang="en-US" sz="900" dirty="0" err="1" smtClean="0"/>
                        <a:t>케익에</a:t>
                      </a:r>
                      <a:r>
                        <a:rPr lang="ko-KR" altLang="en-US" sz="900" dirty="0" smtClean="0"/>
                        <a:t> 불을 붙이고 옆으로 이동 후 대기</a:t>
                      </a:r>
                      <a:r>
                        <a:rPr lang="en-US" altLang="ko-KR" sz="900" dirty="0" smtClean="0"/>
                        <a:t>)</a:t>
                      </a:r>
                    </a:p>
                    <a:p>
                      <a:r>
                        <a:rPr lang="en-US" altLang="ko-KR" sz="1100" dirty="0" smtClean="0"/>
                        <a:t># </a:t>
                      </a:r>
                      <a:r>
                        <a:rPr lang="ko-KR" altLang="en-US" sz="1100" dirty="0" smtClean="0"/>
                        <a:t>먼저 다 함께 축하 노래를 부르겠습니다</a:t>
                      </a:r>
                      <a:r>
                        <a:rPr lang="en-US" altLang="ko-KR" sz="1100" dirty="0" smtClean="0"/>
                        <a:t>. </a:t>
                      </a:r>
                      <a:r>
                        <a:rPr lang="ko-KR" altLang="en-US" sz="1100" dirty="0" smtClean="0"/>
                        <a:t>후배님들은 </a:t>
                      </a:r>
                      <a:r>
                        <a:rPr lang="en-US" altLang="ko-KR" sz="1100" dirty="0" smtClean="0"/>
                        <a:t>“</a:t>
                      </a:r>
                      <a:r>
                        <a:rPr lang="ko-KR" altLang="en-US" sz="1100" dirty="0" smtClean="0"/>
                        <a:t>선배</a:t>
                      </a:r>
                      <a:r>
                        <a:rPr lang="en-US" altLang="ko-KR" sz="1100" dirty="0" smtClean="0"/>
                        <a:t>”</a:t>
                      </a:r>
                      <a:r>
                        <a:rPr lang="ko-KR" altLang="en-US" sz="1100" dirty="0" smtClean="0"/>
                        <a:t>로</a:t>
                      </a:r>
                      <a:r>
                        <a:rPr lang="en-US" altLang="ko-KR" sz="1100" dirty="0" smtClean="0"/>
                        <a:t>,  </a:t>
                      </a:r>
                      <a:r>
                        <a:rPr lang="ko-KR" altLang="en-US" sz="1100" dirty="0" smtClean="0"/>
                        <a:t>선배님들은 </a:t>
                      </a:r>
                      <a:r>
                        <a:rPr lang="en-US" altLang="ko-KR" sz="1100" dirty="0" smtClean="0"/>
                        <a:t>“</a:t>
                      </a:r>
                      <a:r>
                        <a:rPr lang="ko-KR" altLang="en-US" sz="1100" dirty="0" smtClean="0"/>
                        <a:t>후배</a:t>
                      </a:r>
                      <a:r>
                        <a:rPr lang="en-US" altLang="ko-KR" sz="1100" dirty="0" smtClean="0"/>
                        <a:t>”</a:t>
                      </a:r>
                      <a:r>
                        <a:rPr lang="ko-KR" altLang="en-US" sz="1100" dirty="0" smtClean="0"/>
                        <a:t>로 가사를 고쳐 부르겠습니다</a:t>
                      </a:r>
                      <a:r>
                        <a:rPr lang="en-US" altLang="ko-KR" sz="1100" dirty="0" smtClean="0"/>
                        <a:t>. </a:t>
                      </a:r>
                    </a:p>
                    <a:p>
                      <a:r>
                        <a:rPr lang="en-US" altLang="ko-KR" sz="900" dirty="0" smtClean="0"/>
                        <a:t>(</a:t>
                      </a:r>
                      <a:r>
                        <a:rPr lang="ko-KR" altLang="en-US" sz="900" dirty="0" smtClean="0"/>
                        <a:t>무반주로 사회자가 선창으로 시작한다</a:t>
                      </a:r>
                      <a:r>
                        <a:rPr lang="en-US" altLang="ko-KR" sz="900" dirty="0" smtClean="0"/>
                        <a:t>) </a:t>
                      </a:r>
                    </a:p>
                    <a:p>
                      <a:r>
                        <a:rPr lang="en-US" altLang="ko-KR" sz="1100" dirty="0" smtClean="0"/>
                        <a:t> “</a:t>
                      </a:r>
                      <a:r>
                        <a:rPr lang="ko-KR" altLang="en-US" sz="1100" dirty="0" smtClean="0"/>
                        <a:t>회갑 축하 합니다</a:t>
                      </a:r>
                      <a:r>
                        <a:rPr lang="en-US" altLang="ko-KR" sz="1100" dirty="0" smtClean="0"/>
                        <a:t>~ </a:t>
                      </a:r>
                      <a:r>
                        <a:rPr lang="ko-KR" altLang="en-US" sz="1100" dirty="0" smtClean="0"/>
                        <a:t>회갑축하 합니다</a:t>
                      </a:r>
                      <a:r>
                        <a:rPr lang="en-US" altLang="ko-KR" sz="1100" dirty="0" smtClean="0"/>
                        <a:t>~ (</a:t>
                      </a:r>
                      <a:r>
                        <a:rPr lang="ko-KR" altLang="en-US" sz="1100" dirty="0" smtClean="0"/>
                        <a:t>선배</a:t>
                      </a:r>
                      <a:r>
                        <a:rPr lang="en-US" altLang="ko-KR" sz="1100" dirty="0" smtClean="0"/>
                        <a:t>/</a:t>
                      </a:r>
                      <a:r>
                        <a:rPr lang="ko-KR" altLang="en-US" sz="1100" dirty="0" smtClean="0"/>
                        <a:t>후배</a:t>
                      </a:r>
                      <a:r>
                        <a:rPr lang="en-US" altLang="ko-KR" sz="1100" dirty="0" smtClean="0"/>
                        <a:t>)</a:t>
                      </a:r>
                      <a:r>
                        <a:rPr lang="ko-KR" altLang="en-US" sz="1100" dirty="0" smtClean="0"/>
                        <a:t>님의 회갑을 축하 합니다</a:t>
                      </a:r>
                      <a:r>
                        <a:rPr lang="en-US" altLang="ko-KR" sz="1100" dirty="0" smtClean="0"/>
                        <a:t>~”</a:t>
                      </a:r>
                    </a:p>
                    <a:p>
                      <a:r>
                        <a:rPr lang="en-US" altLang="ko-KR" sz="1100" dirty="0" smtClean="0"/>
                        <a:t># </a:t>
                      </a:r>
                      <a:r>
                        <a:rPr lang="ko-KR" altLang="en-US" sz="1100" dirty="0" smtClean="0"/>
                        <a:t>네</a:t>
                      </a:r>
                      <a:r>
                        <a:rPr lang="en-US" altLang="ko-KR" sz="1100" dirty="0" smtClean="0"/>
                        <a:t>~ </a:t>
                      </a:r>
                      <a:r>
                        <a:rPr lang="ko-KR" altLang="en-US" sz="1100" dirty="0" smtClean="0"/>
                        <a:t>촛불을 꺼 주세요</a:t>
                      </a:r>
                      <a:endParaRPr lang="en-US" altLang="ko-KR" sz="1100" dirty="0" smtClean="0"/>
                    </a:p>
                    <a:p>
                      <a:r>
                        <a:rPr lang="en-US" altLang="ko-KR" sz="1100" dirty="0" smtClean="0"/>
                        <a:t># </a:t>
                      </a:r>
                      <a:r>
                        <a:rPr lang="ko-KR" altLang="en-US" sz="1100" dirty="0" smtClean="0"/>
                        <a:t>다음은 </a:t>
                      </a:r>
                      <a:r>
                        <a:rPr lang="ko-KR" altLang="en-US" sz="1100" dirty="0" err="1" smtClean="0"/>
                        <a:t>케익</a:t>
                      </a:r>
                      <a:r>
                        <a:rPr lang="ko-KR" altLang="en-US" sz="1100" dirty="0" smtClean="0"/>
                        <a:t> 커팅을 하겠습니다</a:t>
                      </a:r>
                      <a:r>
                        <a:rPr lang="en-US" altLang="ko-KR" sz="1100" dirty="0" smtClean="0"/>
                        <a:t>.   </a:t>
                      </a:r>
                      <a:r>
                        <a:rPr lang="ko-KR" altLang="en-US" sz="1100" dirty="0" smtClean="0"/>
                        <a:t>다 함께 외쳐 주세요 하나</a:t>
                      </a:r>
                      <a:r>
                        <a:rPr lang="en-US" altLang="ko-KR" sz="1100" dirty="0" smtClean="0"/>
                        <a:t>! </a:t>
                      </a:r>
                      <a:r>
                        <a:rPr lang="ko-KR" altLang="en-US" sz="1100" dirty="0" smtClean="0"/>
                        <a:t>둘</a:t>
                      </a:r>
                      <a:r>
                        <a:rPr lang="en-US" altLang="ko-KR" sz="1100" dirty="0" smtClean="0"/>
                        <a:t>! </a:t>
                      </a:r>
                      <a:r>
                        <a:rPr lang="ko-KR" altLang="en-US" sz="1100" dirty="0" smtClean="0"/>
                        <a:t>셋</a:t>
                      </a:r>
                      <a:r>
                        <a:rPr lang="en-US" altLang="ko-KR" sz="1100" dirty="0" smtClean="0"/>
                        <a:t>~</a:t>
                      </a:r>
                    </a:p>
                    <a:p>
                      <a:r>
                        <a:rPr lang="en-US" altLang="ko-KR" sz="1100" dirty="0" smtClean="0"/>
                        <a:t>63</a:t>
                      </a:r>
                      <a:r>
                        <a:rPr lang="ko-KR" altLang="en-US" sz="1100" dirty="0" smtClean="0"/>
                        <a:t>회 이원근회장님의 인사말이 있겠습니다</a:t>
                      </a:r>
                      <a:r>
                        <a:rPr lang="en-US" altLang="ko-KR" sz="1100" dirty="0" smtClean="0"/>
                        <a:t>.</a:t>
                      </a:r>
                    </a:p>
                    <a:p>
                      <a:r>
                        <a:rPr lang="en-US" altLang="ko-KR" sz="1100" dirty="0" smtClean="0"/>
                        <a:t>   (</a:t>
                      </a:r>
                      <a:r>
                        <a:rPr lang="ko-KR" altLang="en-US" sz="1100" dirty="0" smtClean="0"/>
                        <a:t>인사말이 </a:t>
                      </a:r>
                      <a:r>
                        <a:rPr lang="ko-KR" altLang="en-US" sz="1100" dirty="0" smtClean="0"/>
                        <a:t>끝나면</a:t>
                      </a:r>
                      <a:r>
                        <a:rPr lang="en-US" altLang="ko-KR" sz="1100" dirty="0" smtClean="0"/>
                        <a:t>)</a:t>
                      </a:r>
                    </a:p>
                    <a:p>
                      <a:r>
                        <a:rPr lang="en-US" altLang="ko-KR" sz="1100" dirty="0" smtClean="0"/>
                        <a:t>#</a:t>
                      </a:r>
                      <a:r>
                        <a:rPr lang="ko-KR" altLang="en-US" sz="1100" dirty="0" smtClean="0"/>
                        <a:t>네</a:t>
                      </a:r>
                      <a:r>
                        <a:rPr lang="en-US" altLang="ko-KR" sz="1100" dirty="0" smtClean="0"/>
                        <a:t>~ 63</a:t>
                      </a:r>
                      <a:r>
                        <a:rPr lang="ko-KR" altLang="en-US" sz="1100" dirty="0" smtClean="0"/>
                        <a:t>회 선배님들의 건강과 행복을 기원 드립니다</a:t>
                      </a:r>
                      <a:r>
                        <a:rPr lang="en-US" altLang="ko-KR" sz="1100" dirty="0" smtClean="0"/>
                        <a:t>.   </a:t>
                      </a:r>
                      <a:r>
                        <a:rPr lang="ko-KR" altLang="en-US" sz="1100" dirty="0" smtClean="0"/>
                        <a:t>교우 여러분의 축하박수로 다시 자리로 이동해 주시기 바랍니다</a:t>
                      </a:r>
                      <a:r>
                        <a:rPr lang="en-US" altLang="ko-KR" sz="1100" dirty="0" smtClean="0"/>
                        <a:t>.</a:t>
                      </a:r>
                    </a:p>
                    <a:p>
                      <a:r>
                        <a:rPr lang="en-US" altLang="ko-KR" sz="1100" dirty="0" smtClean="0"/>
                        <a:t>(</a:t>
                      </a:r>
                      <a:r>
                        <a:rPr lang="ko-KR" altLang="en-US" sz="1100" dirty="0" smtClean="0"/>
                        <a:t>이동하는 동안 </a:t>
                      </a:r>
                      <a:r>
                        <a:rPr lang="ko-KR" altLang="en-US" sz="1100" dirty="0" err="1" smtClean="0"/>
                        <a:t>스탭은</a:t>
                      </a:r>
                      <a:r>
                        <a:rPr lang="ko-KR" altLang="en-US" sz="1100" dirty="0" smtClean="0"/>
                        <a:t> </a:t>
                      </a:r>
                      <a:r>
                        <a:rPr lang="en-US" altLang="ko-KR" sz="1100" dirty="0" smtClean="0"/>
                        <a:t>3</a:t>
                      </a:r>
                      <a:r>
                        <a:rPr lang="ko-KR" altLang="en-US" sz="1100" dirty="0" smtClean="0"/>
                        <a:t>단 </a:t>
                      </a:r>
                      <a:r>
                        <a:rPr lang="ko-KR" altLang="en-US" sz="1100" dirty="0" err="1" smtClean="0"/>
                        <a:t>케익을</a:t>
                      </a:r>
                      <a:r>
                        <a:rPr lang="ko-KR" altLang="en-US" sz="1100" dirty="0" smtClean="0"/>
                        <a:t> 제자리로 옮긴다</a:t>
                      </a:r>
                      <a:r>
                        <a:rPr lang="en-US" altLang="ko-KR" sz="1100" dirty="0" smtClean="0"/>
                        <a:t>)</a:t>
                      </a:r>
                      <a:endParaRPr lang="en-US" altLang="ko-KR" sz="1100" dirty="0" smtClean="0">
                        <a:solidFill>
                          <a:srgbClr val="FF0000"/>
                        </a:solidFill>
                      </a:endParaRPr>
                    </a:p>
                  </a:txBody>
                  <a:tcPr marL="59788" marR="59788" marT="17907" marB="17907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100" spc="0" dirty="0"/>
                        <a:t>사회자</a:t>
                      </a:r>
                      <a:r>
                        <a:rPr lang="en-US" altLang="ko-KR" sz="1000" kern="100" spc="0" dirty="0"/>
                        <a:t>/</a:t>
                      </a:r>
                      <a:endParaRPr lang="ko-KR" altLang="en-US" sz="1000" kern="0" spc="0" dirty="0"/>
                    </a:p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100" spc="0" dirty="0"/>
                        <a:t>도우미</a:t>
                      </a:r>
                      <a:r>
                        <a:rPr lang="en-US" altLang="ko-KR" sz="1000" kern="100" spc="0" dirty="0" smtClean="0"/>
                        <a:t>/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59788" marR="59788" marT="17907" marB="17907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100" spc="0" dirty="0" smtClean="0"/>
                        <a:t>MIC 1/</a:t>
                      </a:r>
                      <a:endParaRPr lang="en-US" altLang="ko-KR" sz="1000" kern="0" spc="0" dirty="0" smtClean="0"/>
                    </a:p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100" spc="0" dirty="0" smtClean="0"/>
                        <a:t>BGM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59788" marR="59788" marT="17907" marB="17907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kern="0" spc="0" dirty="0" smtClean="0"/>
                        <a:t>Co2</a:t>
                      </a:r>
                      <a:r>
                        <a:rPr lang="en-US" altLang="ko-KR" sz="1000" kern="0" spc="0" baseline="0" dirty="0" smtClean="0"/>
                        <a:t> / fire</a:t>
                      </a:r>
                      <a:endParaRPr lang="ko-KR" altLang="en-US" sz="1000" kern="0" spc="0" dirty="0" smtClean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59788" marR="59788" marT="17907" marB="17907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100" spc="0" dirty="0" smtClean="0"/>
                        <a:t>54</a:t>
                      </a:r>
                      <a:r>
                        <a:rPr lang="ko-KR" altLang="en-US" sz="1000" kern="100" spc="0" dirty="0" smtClean="0"/>
                        <a:t>회 미리 고지</a:t>
                      </a:r>
                      <a:endParaRPr lang="en-US" altLang="ko-KR" sz="1000" kern="100" spc="0" dirty="0" smtClean="0"/>
                    </a:p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100" spc="0" dirty="0" smtClean="0"/>
                        <a:t>/</a:t>
                      </a:r>
                      <a:r>
                        <a:rPr lang="ko-KR" altLang="en-US" sz="1000" kern="100" spc="0" dirty="0" smtClean="0"/>
                        <a:t>기금보드</a:t>
                      </a:r>
                      <a:r>
                        <a:rPr lang="en-US" altLang="ko-KR" sz="1000" kern="100" spc="0" dirty="0" smtClean="0"/>
                        <a:t>/</a:t>
                      </a:r>
                    </a:p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100" spc="0" dirty="0" smtClean="0"/>
                        <a:t>촛불</a:t>
                      </a:r>
                      <a:r>
                        <a:rPr lang="en-US" altLang="ko-KR" sz="1000" kern="100" spc="0" dirty="0" smtClean="0"/>
                        <a:t>5</a:t>
                      </a:r>
                      <a:r>
                        <a:rPr lang="ko-KR" altLang="en-US" sz="1000" kern="100" spc="0" dirty="0" smtClean="0"/>
                        <a:t>개</a:t>
                      </a:r>
                      <a:endParaRPr lang="en-US" altLang="ko-KR" sz="1000" kern="100" spc="0" dirty="0" smtClean="0"/>
                    </a:p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100" spc="0" dirty="0" err="1" smtClean="0"/>
                        <a:t>케익</a:t>
                      </a:r>
                      <a:r>
                        <a:rPr lang="en-US" altLang="ko-KR" sz="1000" kern="100" spc="0" dirty="0" smtClean="0"/>
                        <a:t>/</a:t>
                      </a:r>
                      <a:endParaRPr lang="ko-KR" altLang="en-US" sz="1000" kern="0" spc="0" dirty="0" smtClean="0"/>
                    </a:p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촛불</a:t>
                      </a:r>
                      <a:r>
                        <a:rPr lang="en-US" altLang="ko-KR" sz="1000" kern="0" spc="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6</a:t>
                      </a:r>
                      <a:r>
                        <a:rPr lang="ko-KR" altLang="en-US" sz="1000" kern="0" spc="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개</a:t>
                      </a:r>
                      <a:endParaRPr lang="en-US" sz="1000" kern="0" spc="0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59788" marR="59788" marT="17907" marB="17907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6BEC3-A961-4907-A6D5-0C26D67E02A8}" type="slidenum">
              <a:rPr lang="ko-KR" altLang="en-US" smtClean="0"/>
              <a:pPr/>
              <a:t>20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14283" y="857232"/>
            <a:ext cx="8643998" cy="5000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Cue-Sheet  - 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개회식</a:t>
            </a:r>
            <a:endParaRPr lang="ko-KR" altLang="en-US" dirty="0">
              <a:latin typeface="HY견고딕" pitchFamily="18" charset="-127"/>
              <a:ea typeface="HY견고딕" pitchFamily="18" charset="-127"/>
            </a:endParaRPr>
          </a:p>
        </p:txBody>
      </p:sp>
      <p:cxnSp>
        <p:nvCxnSpPr>
          <p:cNvPr id="3" name="직선 연결선 2"/>
          <p:cNvCxnSpPr/>
          <p:nvPr/>
        </p:nvCxnSpPr>
        <p:spPr>
          <a:xfrm>
            <a:off x="214852" y="714356"/>
            <a:ext cx="8640960" cy="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42849" y="358306"/>
            <a:ext cx="6552728" cy="327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en-US" altLang="ko-KR" dirty="0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나눔고딕 ExtraBold" pitchFamily="50" charset="-127"/>
                <a:ea typeface="나눔고딕 ExtraBold" pitchFamily="50" charset="-127"/>
              </a:rPr>
              <a:t>01_ </a:t>
            </a:r>
            <a:r>
              <a:rPr lang="ko-KR" altLang="en-US" dirty="0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나눔고딕 ExtraBold" pitchFamily="50" charset="-127"/>
                <a:ea typeface="나눔고딕 ExtraBold" pitchFamily="50" charset="-127"/>
              </a:rPr>
              <a:t>준비</a:t>
            </a:r>
            <a:endParaRPr lang="ko-KR" altLang="en-US" dirty="0">
              <a:gradFill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5400000" scaled="0"/>
              </a:gradFill>
              <a:latin typeface="나눔고딕 ExtraBold" pitchFamily="50" charset="-127"/>
              <a:ea typeface="나눔고딕 ExtraBold" pitchFamily="50" charset="-127"/>
            </a:endParaRPr>
          </a:p>
        </p:txBody>
      </p:sp>
      <p:cxnSp>
        <p:nvCxnSpPr>
          <p:cNvPr id="5" name="직선 연결선 4"/>
          <p:cNvCxnSpPr/>
          <p:nvPr/>
        </p:nvCxnSpPr>
        <p:spPr>
          <a:xfrm>
            <a:off x="214852" y="214290"/>
            <a:ext cx="8640960" cy="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표 5"/>
          <p:cNvGraphicFramePr>
            <a:graphicFrameLocks noGrp="1"/>
          </p:cNvGraphicFramePr>
          <p:nvPr/>
        </p:nvGraphicFramePr>
        <p:xfrm>
          <a:off x="214283" y="1500174"/>
          <a:ext cx="8572559" cy="500066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285751"/>
                <a:gridCol w="357190"/>
                <a:gridCol w="428628"/>
                <a:gridCol w="5143536"/>
                <a:gridCol w="642942"/>
                <a:gridCol w="500066"/>
                <a:gridCol w="428628"/>
                <a:gridCol w="785818"/>
              </a:tblGrid>
              <a:tr h="43107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N0</a:t>
                      </a:r>
                      <a:endParaRPr lang="ko-KR" altLang="en-US" sz="1000" dirty="0"/>
                    </a:p>
                  </a:txBody>
                  <a:tcPr marL="33231" marR="33231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/>
                        <a:t>항목</a:t>
                      </a:r>
                      <a:endParaRPr lang="ko-KR" altLang="en-US" sz="1000" dirty="0"/>
                    </a:p>
                  </a:txBody>
                  <a:tcPr marL="33231" marR="33231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/>
                        <a:t>시간</a:t>
                      </a:r>
                      <a:endParaRPr lang="ko-KR" altLang="en-US" sz="1000" dirty="0"/>
                    </a:p>
                  </a:txBody>
                  <a:tcPr marL="33231" marR="33231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/>
                        <a:t>진행내용</a:t>
                      </a:r>
                      <a:endParaRPr lang="ko-KR" altLang="en-US" sz="1000" dirty="0"/>
                    </a:p>
                  </a:txBody>
                  <a:tcPr marL="33231" marR="33231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/>
                        <a:t>담당</a:t>
                      </a:r>
                      <a:endParaRPr lang="ko-KR" altLang="en-US" sz="1000" dirty="0"/>
                    </a:p>
                  </a:txBody>
                  <a:tcPr marL="33231" marR="33231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/>
                        <a:t>음향</a:t>
                      </a:r>
                      <a:endParaRPr lang="ko-KR" altLang="en-US" sz="1000" dirty="0"/>
                    </a:p>
                  </a:txBody>
                  <a:tcPr marL="33231" marR="33231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/>
                        <a:t>특효</a:t>
                      </a:r>
                      <a:endParaRPr lang="ko-KR" altLang="en-US" sz="1000" dirty="0"/>
                    </a:p>
                  </a:txBody>
                  <a:tcPr marL="33231" marR="33231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/>
                        <a:t>준비</a:t>
                      </a:r>
                      <a:endParaRPr lang="en-US" altLang="ko-KR" sz="1000" dirty="0" smtClean="0"/>
                    </a:p>
                    <a:p>
                      <a:pPr algn="ctr" latinLnBrk="1"/>
                      <a:r>
                        <a:rPr lang="ko-KR" altLang="en-US" sz="1000" dirty="0" smtClean="0"/>
                        <a:t>사항</a:t>
                      </a:r>
                      <a:endParaRPr lang="ko-KR" altLang="en-US" sz="1000" dirty="0"/>
                    </a:p>
                  </a:txBody>
                  <a:tcPr marL="33231" marR="33231" anchor="ctr"/>
                </a:tc>
              </a:tr>
              <a:tr h="244924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18</a:t>
                      </a:r>
                      <a:endParaRPr lang="ko-KR" altLang="en-US" sz="1000" dirty="0"/>
                    </a:p>
                  </a:txBody>
                  <a:tcPr marL="33231" marR="33231" anchor="ctr"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/>
                        <a:t>성</a:t>
                      </a:r>
                      <a:endParaRPr lang="en-US" altLang="ko-KR" sz="1200" dirty="0" smtClean="0"/>
                    </a:p>
                    <a:p>
                      <a:pPr algn="ctr" latinLnBrk="1"/>
                      <a:r>
                        <a:rPr lang="ko-KR" altLang="en-US" sz="1200" dirty="0" smtClean="0"/>
                        <a:t>화 </a:t>
                      </a:r>
                      <a:endParaRPr lang="en-US" altLang="ko-KR" sz="1200" dirty="0" smtClean="0"/>
                    </a:p>
                    <a:p>
                      <a:pPr algn="ctr" latinLnBrk="1"/>
                      <a:endParaRPr lang="en-US" altLang="ko-KR" sz="1200" dirty="0" smtClean="0"/>
                    </a:p>
                    <a:p>
                      <a:pPr algn="ctr" latinLnBrk="1"/>
                      <a:r>
                        <a:rPr lang="ko-KR" altLang="en-US" sz="1200" dirty="0" smtClean="0"/>
                        <a:t>입</a:t>
                      </a:r>
                      <a:endParaRPr lang="en-US" altLang="ko-KR" sz="1200" dirty="0" smtClean="0"/>
                    </a:p>
                    <a:p>
                      <a:pPr algn="ctr" latinLnBrk="1"/>
                      <a:r>
                        <a:rPr lang="ko-KR" altLang="en-US" sz="1200" dirty="0" smtClean="0"/>
                        <a:t>장</a:t>
                      </a:r>
                      <a:endParaRPr lang="ko-KR" altLang="en-US" sz="1200" dirty="0"/>
                    </a:p>
                  </a:txBody>
                  <a:tcPr marL="33231" marR="33231" marT="36000" marB="36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12:30~</a:t>
                      </a:r>
                    </a:p>
                  </a:txBody>
                  <a:tcPr marL="33231" marR="33231" marT="36000" marB="36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100" dirty="0" smtClean="0">
                          <a:latin typeface="+mj-lt"/>
                        </a:rPr>
                        <a:t> (</a:t>
                      </a:r>
                      <a:r>
                        <a:rPr lang="ko-KR" altLang="en-US" sz="1100" dirty="0" smtClean="0">
                          <a:latin typeface="+mj-lt"/>
                        </a:rPr>
                        <a:t>휘</a:t>
                      </a:r>
                      <a:r>
                        <a:rPr lang="en-US" altLang="ko-KR" sz="1100" dirty="0" smtClean="0">
                          <a:latin typeface="+mj-lt"/>
                        </a:rPr>
                        <a:t>.</a:t>
                      </a:r>
                      <a:r>
                        <a:rPr lang="ko-KR" altLang="en-US" sz="1100" dirty="0" smtClean="0">
                          <a:latin typeface="+mj-lt"/>
                        </a:rPr>
                        <a:t>마</a:t>
                      </a:r>
                      <a:r>
                        <a:rPr lang="en-US" altLang="ko-KR" sz="1100" dirty="0" smtClean="0">
                          <a:latin typeface="+mj-lt"/>
                        </a:rPr>
                        <a:t>.</a:t>
                      </a:r>
                      <a:r>
                        <a:rPr lang="ko-KR" altLang="en-US" sz="1100" dirty="0" smtClean="0">
                          <a:latin typeface="+mj-lt"/>
                        </a:rPr>
                        <a:t>동 성화 담당은 사회자 </a:t>
                      </a:r>
                      <a:r>
                        <a:rPr lang="ko-KR" altLang="en-US" sz="1100" dirty="0" err="1" smtClean="0">
                          <a:latin typeface="+mj-lt"/>
                        </a:rPr>
                        <a:t>멘트에</a:t>
                      </a:r>
                      <a:r>
                        <a:rPr lang="ko-KR" altLang="en-US" sz="1100" dirty="0" smtClean="0">
                          <a:latin typeface="+mj-lt"/>
                        </a:rPr>
                        <a:t> 따라 신속히 성화 봉이 입장할 수 있도록 연락체계 구축</a:t>
                      </a:r>
                      <a:r>
                        <a:rPr lang="en-US" altLang="ko-KR" sz="1100" dirty="0" smtClean="0">
                          <a:latin typeface="+mj-lt"/>
                        </a:rPr>
                        <a:t>)</a:t>
                      </a:r>
                    </a:p>
                    <a:p>
                      <a:r>
                        <a:rPr lang="en-US" altLang="ko-KR" sz="1100" dirty="0" smtClean="0">
                          <a:latin typeface="+mj-lt"/>
                        </a:rPr>
                        <a:t>#</a:t>
                      </a:r>
                      <a:r>
                        <a:rPr lang="ko-KR" altLang="en-US" sz="1100" dirty="0" smtClean="0">
                          <a:latin typeface="+mj-lt"/>
                        </a:rPr>
                        <a:t>다음은 본 대회의 시작을 알리는 성화입장과 </a:t>
                      </a:r>
                      <a:r>
                        <a:rPr lang="ko-KR" altLang="en-US" sz="1100" dirty="0" err="1" smtClean="0">
                          <a:latin typeface="+mj-lt"/>
                        </a:rPr>
                        <a:t>점화식을</a:t>
                      </a:r>
                      <a:r>
                        <a:rPr lang="ko-KR" altLang="en-US" sz="1100" dirty="0" smtClean="0">
                          <a:latin typeface="+mj-lt"/>
                        </a:rPr>
                        <a:t> 거행하겠습니다</a:t>
                      </a:r>
                      <a:r>
                        <a:rPr lang="en-US" altLang="ko-KR" sz="1100" dirty="0" smtClean="0">
                          <a:latin typeface="+mj-lt"/>
                        </a:rPr>
                        <a:t>.</a:t>
                      </a:r>
                    </a:p>
                    <a:p>
                      <a:r>
                        <a:rPr lang="en-US" altLang="ko-KR" sz="1100" dirty="0" smtClean="0">
                          <a:latin typeface="+mj-lt"/>
                        </a:rPr>
                        <a:t>#</a:t>
                      </a:r>
                      <a:r>
                        <a:rPr lang="ko-KR" altLang="en-US" sz="1100" dirty="0" smtClean="0">
                          <a:latin typeface="+mj-lt"/>
                        </a:rPr>
                        <a:t>먼저</a:t>
                      </a:r>
                      <a:r>
                        <a:rPr lang="en-US" altLang="ko-KR" sz="1100" dirty="0" smtClean="0">
                          <a:latin typeface="+mj-lt"/>
                        </a:rPr>
                        <a:t>,  </a:t>
                      </a:r>
                      <a:r>
                        <a:rPr lang="ko-KR" altLang="en-US" sz="1100" dirty="0" smtClean="0">
                          <a:latin typeface="+mj-lt"/>
                        </a:rPr>
                        <a:t>성화 봉이 입장되겠습니다</a:t>
                      </a:r>
                      <a:r>
                        <a:rPr lang="en-US" altLang="ko-KR" sz="1100" dirty="0" smtClean="0">
                          <a:latin typeface="+mj-lt"/>
                        </a:rPr>
                        <a:t>.   </a:t>
                      </a:r>
                      <a:r>
                        <a:rPr lang="ko-KR" altLang="en-US" sz="1100" dirty="0" smtClean="0">
                          <a:latin typeface="+mj-lt"/>
                        </a:rPr>
                        <a:t>교우 여러분 뒤쪽을 보시면 입장모습을 보실 수 있습니다</a:t>
                      </a:r>
                      <a:r>
                        <a:rPr lang="en-US" altLang="ko-KR" sz="1100" dirty="0" smtClean="0">
                          <a:latin typeface="+mj-lt"/>
                        </a:rPr>
                        <a:t>.</a:t>
                      </a:r>
                    </a:p>
                    <a:p>
                      <a:r>
                        <a:rPr lang="en-US" altLang="ko-KR" sz="1100" dirty="0" smtClean="0">
                          <a:latin typeface="+mj-lt"/>
                        </a:rPr>
                        <a:t>  “</a:t>
                      </a:r>
                      <a:r>
                        <a:rPr lang="ko-KR" altLang="en-US" sz="1100" dirty="0" smtClean="0">
                          <a:latin typeface="+mj-lt"/>
                        </a:rPr>
                        <a:t>성화 봉 입장</a:t>
                      </a:r>
                      <a:r>
                        <a:rPr lang="en-US" altLang="ko-KR" sz="1100" dirty="0" smtClean="0">
                          <a:latin typeface="+mj-lt"/>
                        </a:rPr>
                        <a:t>~” </a:t>
                      </a:r>
                      <a:r>
                        <a:rPr lang="ko-KR" altLang="en-US" sz="1100" dirty="0" smtClean="0">
                          <a:latin typeface="+mj-lt"/>
                        </a:rPr>
                        <a:t>여러분 힘찬 박수 보내주십시오</a:t>
                      </a:r>
                      <a:r>
                        <a:rPr lang="en-US" altLang="ko-KR" sz="1100" dirty="0" smtClean="0">
                          <a:latin typeface="+mj-lt"/>
                        </a:rPr>
                        <a:t>”</a:t>
                      </a:r>
                    </a:p>
                    <a:p>
                      <a:r>
                        <a:rPr lang="en-US" altLang="ko-KR" sz="1100" dirty="0" smtClean="0">
                          <a:latin typeface="+mj-lt"/>
                        </a:rPr>
                        <a:t>  “</a:t>
                      </a:r>
                      <a:r>
                        <a:rPr lang="ko-KR" altLang="en-US" sz="1100" dirty="0" smtClean="0">
                          <a:latin typeface="+mj-lt"/>
                        </a:rPr>
                        <a:t>제 </a:t>
                      </a:r>
                      <a:r>
                        <a:rPr lang="en-US" altLang="ko-KR" sz="1100" dirty="0" smtClean="0">
                          <a:latin typeface="+mj-lt"/>
                        </a:rPr>
                        <a:t>20</a:t>
                      </a:r>
                      <a:r>
                        <a:rPr lang="ko-KR" altLang="en-US" sz="1100" dirty="0" smtClean="0">
                          <a:latin typeface="+mj-lt"/>
                        </a:rPr>
                        <a:t>회 </a:t>
                      </a:r>
                      <a:r>
                        <a:rPr lang="ko-KR" altLang="en-US" sz="1100" dirty="0" err="1" smtClean="0">
                          <a:latin typeface="+mj-lt"/>
                        </a:rPr>
                        <a:t>휘문교우</a:t>
                      </a:r>
                      <a:r>
                        <a:rPr lang="ko-KR" altLang="en-US" sz="1100" dirty="0" smtClean="0">
                          <a:latin typeface="+mj-lt"/>
                        </a:rPr>
                        <a:t> 한마음 체육대회를 축하하는 성화 봉이 입장하고 있습니다</a:t>
                      </a:r>
                      <a:r>
                        <a:rPr lang="en-US" altLang="ko-KR" sz="1100" dirty="0" smtClean="0">
                          <a:latin typeface="+mj-lt"/>
                        </a:rPr>
                        <a:t>.”</a:t>
                      </a:r>
                    </a:p>
                    <a:p>
                      <a:r>
                        <a:rPr lang="en-US" altLang="ko-KR" sz="1100" dirty="0" smtClean="0">
                          <a:latin typeface="+mj-lt"/>
                        </a:rPr>
                        <a:t> (</a:t>
                      </a:r>
                      <a:r>
                        <a:rPr lang="ko-KR" altLang="en-US" sz="1100" dirty="0" smtClean="0">
                          <a:latin typeface="+mj-lt"/>
                        </a:rPr>
                        <a:t>입장 시작과 함께 휘</a:t>
                      </a:r>
                      <a:r>
                        <a:rPr lang="en-US" altLang="ko-KR" sz="1100" dirty="0" smtClean="0">
                          <a:latin typeface="+mj-lt"/>
                        </a:rPr>
                        <a:t>.</a:t>
                      </a:r>
                      <a:r>
                        <a:rPr lang="ko-KR" altLang="en-US" sz="1100" dirty="0" smtClean="0">
                          <a:latin typeface="+mj-lt"/>
                        </a:rPr>
                        <a:t>마</a:t>
                      </a:r>
                      <a:r>
                        <a:rPr lang="en-US" altLang="ko-KR" sz="1100" dirty="0" smtClean="0">
                          <a:latin typeface="+mj-lt"/>
                        </a:rPr>
                        <a:t>.</a:t>
                      </a:r>
                      <a:r>
                        <a:rPr lang="ko-KR" altLang="en-US" sz="1100" dirty="0" smtClean="0">
                          <a:latin typeface="+mj-lt"/>
                        </a:rPr>
                        <a:t>동 소개담당은 힘차게 소개한다</a:t>
                      </a:r>
                      <a:r>
                        <a:rPr lang="en-US" altLang="ko-KR" sz="1100" dirty="0" smtClean="0">
                          <a:latin typeface="+mj-lt"/>
                        </a:rPr>
                        <a:t>)</a:t>
                      </a:r>
                    </a:p>
                    <a:p>
                      <a:r>
                        <a:rPr lang="en-US" altLang="ko-KR" sz="1100" dirty="0" smtClean="0">
                          <a:latin typeface="+mj-lt"/>
                        </a:rPr>
                        <a:t> </a:t>
                      </a:r>
                    </a:p>
                    <a:p>
                      <a:r>
                        <a:rPr lang="ko-KR" altLang="en-US" sz="1100" dirty="0" smtClean="0">
                          <a:latin typeface="+mj-lt"/>
                        </a:rPr>
                        <a:t> </a:t>
                      </a:r>
                      <a:r>
                        <a:rPr lang="en-US" altLang="ko-KR" sz="1100" dirty="0" smtClean="0">
                          <a:latin typeface="+mj-lt"/>
                        </a:rPr>
                        <a:t># </a:t>
                      </a:r>
                      <a:r>
                        <a:rPr lang="ko-KR" altLang="en-US" sz="1100" dirty="0" smtClean="0">
                          <a:latin typeface="+mj-lt"/>
                        </a:rPr>
                        <a:t>네 </a:t>
                      </a:r>
                      <a:r>
                        <a:rPr lang="ko-KR" altLang="en-US" sz="1100" dirty="0" smtClean="0">
                          <a:latin typeface="+mj-lt"/>
                        </a:rPr>
                        <a:t>성화봉이 </a:t>
                      </a:r>
                      <a:r>
                        <a:rPr lang="ko-KR" altLang="en-US" sz="1100" dirty="0" smtClean="0">
                          <a:latin typeface="+mj-lt"/>
                        </a:rPr>
                        <a:t>교우회장님께 전달 되었습니다</a:t>
                      </a:r>
                      <a:r>
                        <a:rPr lang="en-US" altLang="ko-KR" sz="1100" dirty="0" smtClean="0">
                          <a:latin typeface="+mj-lt"/>
                        </a:rPr>
                        <a:t>.   </a:t>
                      </a:r>
                      <a:r>
                        <a:rPr lang="ko-KR" altLang="en-US" sz="1100" dirty="0" smtClean="0">
                          <a:latin typeface="+mj-lt"/>
                        </a:rPr>
                        <a:t>이제</a:t>
                      </a:r>
                      <a:r>
                        <a:rPr lang="en-US" altLang="ko-KR" sz="1100" dirty="0" smtClean="0">
                          <a:latin typeface="+mj-lt"/>
                        </a:rPr>
                        <a:t>, </a:t>
                      </a:r>
                      <a:r>
                        <a:rPr lang="ko-KR" altLang="en-US" sz="1100" dirty="0" smtClean="0">
                          <a:latin typeface="+mj-lt"/>
                        </a:rPr>
                        <a:t>교우회장님께서 성공적인 행사가 되도록 성화 봉을 흔들어 주시겠습니다</a:t>
                      </a:r>
                      <a:r>
                        <a:rPr lang="en-US" altLang="ko-KR" sz="1100" dirty="0" smtClean="0">
                          <a:latin typeface="+mj-lt"/>
                        </a:rPr>
                        <a:t>.</a:t>
                      </a:r>
                      <a:endParaRPr lang="en-US" altLang="ko-KR" sz="1100" b="1" dirty="0" smtClean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3231" marR="33231" marT="36000" marB="36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100" spc="0" dirty="0"/>
                        <a:t>사회자</a:t>
                      </a:r>
                      <a:r>
                        <a:rPr lang="en-US" altLang="ko-KR" sz="1000" kern="100" spc="0" dirty="0"/>
                        <a:t>/</a:t>
                      </a:r>
                      <a:endParaRPr lang="ko-KR" altLang="en-US" sz="1000" kern="0" spc="0" dirty="0"/>
                    </a:p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100" spc="0" dirty="0"/>
                        <a:t>성화주자</a:t>
                      </a:r>
                      <a:r>
                        <a:rPr lang="en-US" altLang="ko-KR" sz="1000" kern="100" spc="0" dirty="0" smtClean="0"/>
                        <a:t>/</a:t>
                      </a:r>
                    </a:p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100" spc="0" dirty="0" smtClean="0"/>
                        <a:t>교우회장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33231" marR="33231" marT="36000" marB="36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kern="100" spc="0" dirty="0" smtClean="0"/>
                        <a:t>MIC 2/</a:t>
                      </a:r>
                      <a:endParaRPr lang="en-US" altLang="ko-KR" sz="1000" kern="0" spc="0" dirty="0" smtClean="0"/>
                    </a:p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 dirty="0" smtClean="0"/>
                        <a:t>BGM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33231" marR="33231" marT="36000" marB="36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33231" marR="33231" marT="36000" marB="36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kern="100" spc="0" dirty="0" err="1" smtClean="0"/>
                        <a:t>성화봉</a:t>
                      </a:r>
                      <a:endParaRPr lang="ko-KR" altLang="en-US" sz="1000" kern="0" spc="0" dirty="0" smtClean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33231" marR="33231" marT="36000" marB="36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00606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 marL="33231" marR="33231" anchor="ctr"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6"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 err="1" smtClean="0">
                          <a:latin typeface="+mj-lt"/>
                        </a:rPr>
                        <a:t>휘마동</a:t>
                      </a:r>
                      <a:r>
                        <a:rPr lang="ko-KR" altLang="en-US" sz="1100" dirty="0" smtClean="0">
                          <a:latin typeface="+mj-lt"/>
                        </a:rPr>
                        <a:t> 소개 글 별도 </a:t>
                      </a:r>
                      <a:endParaRPr lang="en-US" altLang="ko-KR" sz="1100" b="1" dirty="0" smtClean="0">
                        <a:solidFill>
                          <a:srgbClr val="0070C0"/>
                        </a:solidFill>
                        <a:latin typeface="+mj-lt"/>
                      </a:endParaRPr>
                    </a:p>
                  </a:txBody>
                  <a:tcPr marL="33231" marR="33231" marT="36000" marB="36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/>
                        <a:t>김응규</a:t>
                      </a:r>
                      <a:endParaRPr lang="en-US" altLang="ko-KR" sz="1000" b="1" dirty="0" smtClean="0">
                        <a:solidFill>
                          <a:srgbClr val="0070C0"/>
                        </a:solidFill>
                      </a:endParaRPr>
                    </a:p>
                  </a:txBody>
                  <a:tcPr marL="33231" marR="33231" marT="36000" marB="36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71973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19</a:t>
                      </a:r>
                      <a:endParaRPr lang="ko-KR" altLang="en-US" sz="1000" dirty="0"/>
                    </a:p>
                  </a:txBody>
                  <a:tcPr marL="33231" marR="33231" anchor="ctr"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100" spc="0" dirty="0" smtClean="0"/>
                        <a:t>성</a:t>
                      </a:r>
                      <a:endParaRPr lang="en-US" altLang="ko-KR" sz="1200" kern="100" spc="0" dirty="0" smtClean="0"/>
                    </a:p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100" spc="0" dirty="0" smtClean="0"/>
                        <a:t>화</a:t>
                      </a:r>
                      <a:endParaRPr lang="en-US" altLang="ko-KR" sz="1200" kern="100" spc="0" dirty="0" smtClean="0"/>
                    </a:p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100" spc="0" dirty="0" smtClean="0"/>
                        <a:t> </a:t>
                      </a:r>
                      <a:endParaRPr lang="en-US" altLang="ko-KR" sz="1200" kern="100" spc="0" dirty="0" smtClean="0"/>
                    </a:p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100" spc="0" dirty="0" smtClean="0"/>
                        <a:t>점</a:t>
                      </a:r>
                      <a:endParaRPr lang="en-US" altLang="ko-KR" sz="1200" kern="100" spc="0" dirty="0" smtClean="0"/>
                    </a:p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100" spc="0" dirty="0" smtClean="0"/>
                        <a:t>화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33231" marR="33231" marT="36000" marB="36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 dirty="0" smtClean="0"/>
                        <a:t>~</a:t>
                      </a:r>
                    </a:p>
                    <a:p>
                      <a:pPr marL="0" marR="0" indent="0" algn="ctr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 dirty="0" smtClean="0"/>
                        <a:t>12:35</a:t>
                      </a:r>
                      <a:endParaRPr lang="en-US" sz="1000" kern="0" spc="0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33231" marR="33231" marT="36000" marB="36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1100" kern="100" spc="0" dirty="0" smtClean="0">
                          <a:latin typeface="+mj-lt"/>
                        </a:rPr>
                        <a:t>*성화입장 → 무대위로 올라가 교우회장님께 성화 봉 전달 → </a:t>
                      </a:r>
                      <a:r>
                        <a:rPr lang="en-US" altLang="ko-KR" sz="1100" kern="100" spc="0" dirty="0" smtClean="0">
                          <a:latin typeface="+mj-lt"/>
                        </a:rPr>
                        <a:t> </a:t>
                      </a:r>
                      <a:r>
                        <a:rPr lang="ko-KR" altLang="en-US" sz="1100" kern="100" spc="0" dirty="0" smtClean="0">
                          <a:latin typeface="+mj-lt"/>
                        </a:rPr>
                        <a:t>회장님 성화 봉을 치켜들고 좌우로 흔들어 보임 → 회장님 → </a:t>
                      </a:r>
                      <a:r>
                        <a:rPr lang="en-US" altLang="ko-KR" sz="1100" kern="100" spc="0" dirty="0" smtClean="0">
                          <a:latin typeface="+mj-lt"/>
                        </a:rPr>
                        <a:t> </a:t>
                      </a:r>
                      <a:r>
                        <a:rPr lang="ko-KR" altLang="en-US" sz="1100" kern="100" spc="0" dirty="0" smtClean="0">
                          <a:latin typeface="+mj-lt"/>
                        </a:rPr>
                        <a:t>다시 </a:t>
                      </a:r>
                      <a:r>
                        <a:rPr lang="en-US" altLang="ko-KR" sz="1100" kern="100" spc="0" dirty="0" smtClean="0">
                          <a:latin typeface="+mj-lt"/>
                        </a:rPr>
                        <a:t>(74_</a:t>
                      </a:r>
                      <a:r>
                        <a:rPr lang="ko-KR" altLang="en-US" sz="1100" kern="100" spc="0" dirty="0" err="1" smtClean="0">
                          <a:latin typeface="+mj-lt"/>
                        </a:rPr>
                        <a:t>정도광회장</a:t>
                      </a:r>
                      <a:r>
                        <a:rPr lang="en-US" altLang="ko-KR" sz="1100" kern="100" spc="0" dirty="0" smtClean="0">
                          <a:latin typeface="+mj-lt"/>
                        </a:rPr>
                        <a:t>_) </a:t>
                      </a:r>
                      <a:r>
                        <a:rPr lang="ko-KR" altLang="en-US" sz="1100" kern="100" spc="0" dirty="0" smtClean="0">
                          <a:latin typeface="+mj-lt"/>
                        </a:rPr>
                        <a:t>성화 봉 전달 받아 무대에서 내려와 성화대 향하여 행진 → </a:t>
                      </a:r>
                      <a:r>
                        <a:rPr lang="en-US" altLang="ko-KR" sz="1100" kern="100" spc="0" dirty="0" smtClean="0">
                          <a:latin typeface="+mj-lt"/>
                        </a:rPr>
                        <a:t>(</a:t>
                      </a:r>
                      <a:r>
                        <a:rPr lang="ko-KR" altLang="en-US" sz="1100" kern="100" spc="0" dirty="0" smtClean="0">
                          <a:latin typeface="+mj-lt"/>
                        </a:rPr>
                        <a:t>⑥구간</a:t>
                      </a:r>
                      <a:r>
                        <a:rPr lang="en-US" altLang="ko-KR" sz="1100" kern="100" spc="0" dirty="0" smtClean="0">
                          <a:latin typeface="+mj-lt"/>
                        </a:rPr>
                        <a:t>) </a:t>
                      </a:r>
                      <a:r>
                        <a:rPr lang="ko-KR" altLang="en-US" sz="1100" kern="100" spc="0" dirty="0" smtClean="0">
                          <a:latin typeface="+mj-lt"/>
                        </a:rPr>
                        <a:t>성화대 계단을 올라간 후</a:t>
                      </a:r>
                      <a:r>
                        <a:rPr lang="en-US" altLang="ko-KR" sz="1100" kern="100" spc="0" dirty="0" smtClean="0">
                          <a:latin typeface="+mj-lt"/>
                        </a:rPr>
                        <a:t>, </a:t>
                      </a:r>
                      <a:r>
                        <a:rPr lang="ko-KR" altLang="en-US" sz="1100" kern="100" spc="0" dirty="0" smtClean="0">
                          <a:latin typeface="+mj-lt"/>
                        </a:rPr>
                        <a:t>참가자들을 향하여 돌아서서 성화 봉을 높이 치켜들고 좌우로 흔든 후 점화</a:t>
                      </a:r>
                      <a:endParaRPr lang="en-US" altLang="ko-KR" sz="1100" kern="100" spc="0" dirty="0" smtClean="0">
                        <a:latin typeface="+mj-lt"/>
                      </a:endParaRPr>
                    </a:p>
                    <a:p>
                      <a:endParaRPr lang="en-US" altLang="ko-KR" sz="1100" kern="100" dirty="0" smtClean="0">
                        <a:latin typeface="+mj-lt"/>
                      </a:endParaRPr>
                    </a:p>
                    <a:p>
                      <a:r>
                        <a:rPr lang="en-US" altLang="ko-KR" sz="1100" kern="100" spc="0" dirty="0" smtClean="0">
                          <a:latin typeface="+mj-lt"/>
                        </a:rPr>
                        <a:t># </a:t>
                      </a:r>
                      <a:r>
                        <a:rPr lang="ko-KR" altLang="en-US" sz="1100" kern="100" spc="0" dirty="0" smtClean="0">
                          <a:latin typeface="+mj-lt"/>
                        </a:rPr>
                        <a:t>지금 성화가 막 점화 되었습니다</a:t>
                      </a:r>
                      <a:r>
                        <a:rPr lang="en-US" altLang="ko-KR" sz="1100" kern="100" spc="0" dirty="0" smtClean="0">
                          <a:latin typeface="+mj-lt"/>
                        </a:rPr>
                        <a:t>. </a:t>
                      </a:r>
                      <a:r>
                        <a:rPr lang="ko-KR" altLang="en-US" sz="1100" kern="100" spc="0" dirty="0" smtClean="0">
                          <a:latin typeface="+mj-lt"/>
                        </a:rPr>
                        <a:t>여러분 다시 한번 힘찬 박수 보내주십시오  </a:t>
                      </a:r>
                      <a:endParaRPr lang="en-US" altLang="ko-KR" sz="1100" kern="100" spc="0" dirty="0" smtClean="0">
                        <a:latin typeface="+mj-lt"/>
                      </a:endParaRPr>
                    </a:p>
                  </a:txBody>
                  <a:tcPr marL="33231" marR="33231" marT="36000" marB="36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 marL="33231" marR="33231" marT="36000" marB="36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 dirty="0" smtClean="0"/>
                        <a:t>BGM</a:t>
                      </a:r>
                      <a:endParaRPr lang="en-US" altLang="ko-KR" sz="1000" kern="0" spc="0" dirty="0" smtClean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33231" marR="33231" marT="36000" marB="36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 marL="33231" marR="33231" marT="36000" marB="36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100" spc="0" dirty="0"/>
                        <a:t>성화대 주변</a:t>
                      </a:r>
                      <a:endParaRPr lang="ko-KR" altLang="en-US" sz="1000" kern="0" spc="0" dirty="0"/>
                    </a:p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100" spc="0" dirty="0"/>
                        <a:t>Staff </a:t>
                      </a:r>
                      <a:r>
                        <a:rPr lang="ko-KR" altLang="en-US" sz="1000" kern="100" spc="0" dirty="0"/>
                        <a:t>대기</a:t>
                      </a:r>
                      <a:r>
                        <a:rPr lang="en-US" altLang="ko-KR" sz="1000" kern="100" spc="0" dirty="0"/>
                        <a:t>/</a:t>
                      </a:r>
                      <a:endParaRPr lang="ko-KR" altLang="en-US" sz="1000" kern="0" spc="0" dirty="0"/>
                    </a:p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100" spc="0" dirty="0"/>
                        <a:t>점화 후</a:t>
                      </a:r>
                      <a:endParaRPr lang="ko-KR" altLang="en-US" sz="1000" kern="0" spc="0" dirty="0"/>
                    </a:p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100" spc="0" dirty="0" err="1"/>
                        <a:t>점화봉</a:t>
                      </a:r>
                      <a:r>
                        <a:rPr lang="ko-KR" altLang="en-US" sz="1000" kern="100" spc="0" dirty="0"/>
                        <a:t> 회수 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33231" marR="33231" marT="36000" marB="36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6BEC3-A961-4907-A6D5-0C26D67E02A8}" type="slidenum">
              <a:rPr lang="ko-KR" altLang="en-US" smtClean="0"/>
              <a:pPr/>
              <a:t>21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14286" y="857232"/>
            <a:ext cx="8643997" cy="5000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Cue-Sheet  - 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개회식</a:t>
            </a:r>
            <a:endParaRPr lang="ko-KR" altLang="en-US" dirty="0">
              <a:latin typeface="HY견고딕" pitchFamily="18" charset="-127"/>
              <a:ea typeface="HY견고딕" pitchFamily="18" charset="-127"/>
            </a:endParaRPr>
          </a:p>
        </p:txBody>
      </p:sp>
      <p:cxnSp>
        <p:nvCxnSpPr>
          <p:cNvPr id="3" name="직선 연결선 2"/>
          <p:cNvCxnSpPr/>
          <p:nvPr/>
        </p:nvCxnSpPr>
        <p:spPr>
          <a:xfrm>
            <a:off x="214852" y="714356"/>
            <a:ext cx="8640960" cy="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42849" y="358306"/>
            <a:ext cx="6552728" cy="327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en-US" altLang="ko-KR" dirty="0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나눔고딕 ExtraBold" pitchFamily="50" charset="-127"/>
                <a:ea typeface="나눔고딕 ExtraBold" pitchFamily="50" charset="-127"/>
              </a:rPr>
              <a:t>01_ </a:t>
            </a:r>
            <a:r>
              <a:rPr lang="ko-KR" altLang="en-US" dirty="0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나눔고딕 ExtraBold" pitchFamily="50" charset="-127"/>
                <a:ea typeface="나눔고딕 ExtraBold" pitchFamily="50" charset="-127"/>
              </a:rPr>
              <a:t>준비</a:t>
            </a:r>
            <a:endParaRPr lang="ko-KR" altLang="en-US" dirty="0">
              <a:gradFill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5400000" scaled="0"/>
              </a:gradFill>
              <a:latin typeface="나눔고딕 ExtraBold" pitchFamily="50" charset="-127"/>
              <a:ea typeface="나눔고딕 ExtraBold" pitchFamily="50" charset="-127"/>
            </a:endParaRPr>
          </a:p>
        </p:txBody>
      </p:sp>
      <p:cxnSp>
        <p:nvCxnSpPr>
          <p:cNvPr id="5" name="직선 연결선 4"/>
          <p:cNvCxnSpPr/>
          <p:nvPr/>
        </p:nvCxnSpPr>
        <p:spPr>
          <a:xfrm>
            <a:off x="214852" y="214290"/>
            <a:ext cx="8640960" cy="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표 5"/>
          <p:cNvGraphicFramePr>
            <a:graphicFrameLocks noGrp="1"/>
          </p:cNvGraphicFramePr>
          <p:nvPr/>
        </p:nvGraphicFramePr>
        <p:xfrm>
          <a:off x="214283" y="1500173"/>
          <a:ext cx="8643998" cy="5156267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285751"/>
                <a:gridCol w="500066"/>
                <a:gridCol w="428628"/>
                <a:gridCol w="5143536"/>
                <a:gridCol w="642942"/>
                <a:gridCol w="642944"/>
                <a:gridCol w="500066"/>
                <a:gridCol w="500065"/>
              </a:tblGrid>
              <a:tr h="38351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N0</a:t>
                      </a:r>
                      <a:endParaRPr lang="ko-KR" altLang="en-US" sz="1000" dirty="0"/>
                    </a:p>
                  </a:txBody>
                  <a:tcPr marL="33231" marR="33231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/>
                        <a:t>항목</a:t>
                      </a:r>
                      <a:endParaRPr lang="ko-KR" altLang="en-US" sz="1000" dirty="0"/>
                    </a:p>
                  </a:txBody>
                  <a:tcPr marL="33231" marR="33231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/>
                        <a:t>시간</a:t>
                      </a:r>
                      <a:endParaRPr lang="ko-KR" altLang="en-US" sz="1000" dirty="0"/>
                    </a:p>
                  </a:txBody>
                  <a:tcPr marL="33231" marR="33231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/>
                        <a:t>진행내용</a:t>
                      </a:r>
                      <a:endParaRPr lang="ko-KR" altLang="en-US" sz="1000" dirty="0"/>
                    </a:p>
                  </a:txBody>
                  <a:tcPr marL="33231" marR="33231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/>
                        <a:t>담당</a:t>
                      </a:r>
                      <a:endParaRPr lang="ko-KR" altLang="en-US" sz="1000" dirty="0"/>
                    </a:p>
                  </a:txBody>
                  <a:tcPr marL="33231" marR="33231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/>
                        <a:t>음향</a:t>
                      </a:r>
                      <a:endParaRPr lang="ko-KR" altLang="en-US" sz="1000" dirty="0"/>
                    </a:p>
                  </a:txBody>
                  <a:tcPr marL="33231" marR="33231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/>
                        <a:t>특효</a:t>
                      </a:r>
                      <a:endParaRPr lang="ko-KR" altLang="en-US" sz="1000" dirty="0"/>
                    </a:p>
                  </a:txBody>
                  <a:tcPr marL="33231" marR="33231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/>
                        <a:t>준비</a:t>
                      </a:r>
                      <a:endParaRPr lang="en-US" altLang="ko-KR" sz="1000" dirty="0" smtClean="0"/>
                    </a:p>
                    <a:p>
                      <a:pPr algn="ctr" latinLnBrk="1"/>
                      <a:r>
                        <a:rPr lang="ko-KR" altLang="en-US" sz="1000" dirty="0" smtClean="0"/>
                        <a:t>사항</a:t>
                      </a:r>
                      <a:endParaRPr lang="ko-KR" altLang="en-US" sz="1000" dirty="0"/>
                    </a:p>
                  </a:txBody>
                  <a:tcPr marL="33231" marR="33231" anchor="ctr"/>
                </a:tc>
              </a:tr>
              <a:tr h="182906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/>
                        <a:t>20</a:t>
                      </a:r>
                      <a:endParaRPr lang="ko-KR" altLang="en-US" sz="900" dirty="0">
                        <a:ea typeface="나눔고딕"/>
                      </a:endParaRPr>
                    </a:p>
                  </a:txBody>
                  <a:tcPr marL="33231" marR="33231" anchor="ctr"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100" spc="0" dirty="0" smtClean="0"/>
                        <a:t>선수</a:t>
                      </a:r>
                      <a:endParaRPr lang="en-US" altLang="ko-KR" sz="1100" kern="100" spc="0" dirty="0" smtClean="0"/>
                    </a:p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1100" kern="100" spc="0" dirty="0" smtClean="0"/>
                    </a:p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100" spc="0" dirty="0" smtClean="0"/>
                        <a:t>대표</a:t>
                      </a:r>
                      <a:endParaRPr lang="en-US" altLang="ko-KR" sz="1100" kern="100" spc="0" dirty="0" smtClean="0"/>
                    </a:p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100" spc="0" dirty="0" smtClean="0"/>
                        <a:t> </a:t>
                      </a:r>
                      <a:endParaRPr lang="en-US" altLang="ko-KR" sz="1100" kern="100" spc="0" dirty="0" smtClean="0"/>
                    </a:p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100" spc="0" dirty="0" smtClean="0"/>
                        <a:t>선서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latin typeface="+mn-ea"/>
                        <a:ea typeface="나눔고딕"/>
                      </a:endParaRPr>
                    </a:p>
                  </a:txBody>
                  <a:tcPr marL="33231" marR="33231" marT="17907" marB="17907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 spc="0" dirty="0" smtClean="0"/>
                        <a:t>12:35</a:t>
                      </a:r>
                    </a:p>
                    <a:p>
                      <a:pPr marL="0" marR="0" indent="0" algn="ctr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 spc="0" dirty="0" smtClean="0"/>
                        <a:t>~</a:t>
                      </a:r>
                    </a:p>
                    <a:p>
                      <a:pPr marL="0" marR="0" indent="0" algn="ctr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 spc="0" dirty="0" smtClean="0"/>
                        <a:t>12:37</a:t>
                      </a:r>
                      <a:endParaRPr lang="en-US" sz="900" kern="0" spc="0" dirty="0">
                        <a:solidFill>
                          <a:srgbClr val="000000"/>
                        </a:solidFill>
                        <a:latin typeface="+mn-ea"/>
                        <a:ea typeface="나눔고딕"/>
                      </a:endParaRPr>
                    </a:p>
                  </a:txBody>
                  <a:tcPr marL="33231" marR="33231" marT="17907" marB="17907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100" dirty="0" smtClean="0">
                          <a:latin typeface="+mj-lt"/>
                        </a:rPr>
                        <a:t> (</a:t>
                      </a:r>
                      <a:r>
                        <a:rPr lang="ko-KR" altLang="en-US" sz="1100" dirty="0" err="1" smtClean="0">
                          <a:latin typeface="+mj-lt"/>
                        </a:rPr>
                        <a:t>스탭은</a:t>
                      </a:r>
                      <a:r>
                        <a:rPr lang="ko-KR" altLang="en-US" sz="1100" dirty="0" smtClean="0">
                          <a:latin typeface="+mj-lt"/>
                        </a:rPr>
                        <a:t> 선서자 마이크 중앙으로 비치</a:t>
                      </a:r>
                      <a:r>
                        <a:rPr lang="en-US" altLang="ko-KR" sz="1100" dirty="0" smtClean="0">
                          <a:latin typeface="+mj-lt"/>
                        </a:rPr>
                        <a:t>)</a:t>
                      </a:r>
                    </a:p>
                    <a:p>
                      <a:r>
                        <a:rPr lang="en-US" altLang="ko-KR" sz="1100" dirty="0" smtClean="0">
                          <a:latin typeface="+mj-lt"/>
                        </a:rPr>
                        <a:t>  (</a:t>
                      </a:r>
                      <a:r>
                        <a:rPr lang="ko-KR" altLang="en-US" sz="1100" dirty="0" smtClean="0">
                          <a:latin typeface="+mj-lt"/>
                        </a:rPr>
                        <a:t>사전에 선서자 충분히 연습 후 앞쪽에 위치해 선다</a:t>
                      </a:r>
                      <a:r>
                        <a:rPr lang="en-US" altLang="ko-KR" sz="1100" dirty="0" smtClean="0">
                          <a:latin typeface="+mj-lt"/>
                        </a:rPr>
                        <a:t>)</a:t>
                      </a:r>
                      <a:r>
                        <a:rPr lang="ko-KR" altLang="en-US" sz="1100" dirty="0" smtClean="0">
                          <a:latin typeface="+mj-lt"/>
                        </a:rPr>
                        <a:t> </a:t>
                      </a:r>
                      <a:endParaRPr lang="en-US" altLang="ko-KR" sz="1100" dirty="0" smtClean="0">
                        <a:latin typeface="+mj-lt"/>
                      </a:endParaRPr>
                    </a:p>
                    <a:p>
                      <a:r>
                        <a:rPr lang="en-US" altLang="ko-KR" sz="1100" dirty="0" smtClean="0">
                          <a:latin typeface="+mj-lt"/>
                        </a:rPr>
                        <a:t># </a:t>
                      </a:r>
                      <a:r>
                        <a:rPr lang="ko-KR" altLang="en-US" sz="1100" dirty="0" smtClean="0">
                          <a:latin typeface="+mj-lt"/>
                        </a:rPr>
                        <a:t>자</a:t>
                      </a:r>
                      <a:r>
                        <a:rPr lang="en-US" altLang="ko-KR" sz="1100" dirty="0" smtClean="0">
                          <a:latin typeface="+mj-lt"/>
                        </a:rPr>
                        <a:t>, </a:t>
                      </a:r>
                      <a:r>
                        <a:rPr lang="ko-KR" altLang="en-US" sz="1100" dirty="0" smtClean="0">
                          <a:latin typeface="+mj-lt"/>
                        </a:rPr>
                        <a:t>이제 </a:t>
                      </a:r>
                      <a:r>
                        <a:rPr lang="en-US" altLang="ko-KR" sz="1100" dirty="0" smtClean="0">
                          <a:latin typeface="+mj-lt"/>
                        </a:rPr>
                        <a:t>Fair Play</a:t>
                      </a:r>
                      <a:r>
                        <a:rPr lang="ko-KR" altLang="en-US" sz="1100" dirty="0" smtClean="0">
                          <a:latin typeface="+mj-lt"/>
                        </a:rPr>
                        <a:t>를 다짐하는 선수대표의 선서문 낭독이  있겠습니다</a:t>
                      </a:r>
                      <a:r>
                        <a:rPr lang="en-US" altLang="ko-KR" sz="1100" dirty="0" smtClean="0">
                          <a:latin typeface="+mj-lt"/>
                        </a:rPr>
                        <a:t>.  </a:t>
                      </a:r>
                      <a:r>
                        <a:rPr lang="ko-KR" altLang="en-US" sz="1100" dirty="0" smtClean="0">
                          <a:latin typeface="+mj-lt"/>
                        </a:rPr>
                        <a:t>선수대표 선서를 해주실 </a:t>
                      </a:r>
                      <a:r>
                        <a:rPr lang="en-US" altLang="ko-KR" sz="1100" dirty="0" smtClean="0">
                          <a:latin typeface="+mj-lt"/>
                        </a:rPr>
                        <a:t>74</a:t>
                      </a:r>
                      <a:r>
                        <a:rPr lang="ko-KR" altLang="en-US" sz="1100" dirty="0" smtClean="0">
                          <a:latin typeface="+mj-lt"/>
                        </a:rPr>
                        <a:t>회 정태형</a:t>
                      </a:r>
                      <a:r>
                        <a:rPr lang="en-US" altLang="ko-KR" sz="1100" dirty="0" smtClean="0">
                          <a:latin typeface="+mj-lt"/>
                        </a:rPr>
                        <a:t>__</a:t>
                      </a:r>
                      <a:r>
                        <a:rPr lang="ko-KR" altLang="en-US" sz="1100" dirty="0" smtClean="0">
                          <a:latin typeface="+mj-lt"/>
                        </a:rPr>
                        <a:t>과 </a:t>
                      </a:r>
                      <a:r>
                        <a:rPr lang="en-US" altLang="ko-KR" sz="1100" dirty="0" smtClean="0">
                          <a:latin typeface="+mj-lt"/>
                        </a:rPr>
                        <a:t>,   75</a:t>
                      </a:r>
                      <a:r>
                        <a:rPr lang="ko-KR" altLang="en-US" sz="1100" dirty="0" smtClean="0">
                          <a:latin typeface="+mj-lt"/>
                        </a:rPr>
                        <a:t>회 </a:t>
                      </a:r>
                      <a:r>
                        <a:rPr lang="en-US" altLang="ko-KR" sz="1100" dirty="0" smtClean="0">
                          <a:latin typeface="+mj-lt"/>
                        </a:rPr>
                        <a:t>_</a:t>
                      </a:r>
                      <a:r>
                        <a:rPr lang="ko-KR" altLang="en-US" sz="1100" dirty="0" smtClean="0">
                          <a:latin typeface="+mj-lt"/>
                        </a:rPr>
                        <a:t>유준호</a:t>
                      </a:r>
                      <a:r>
                        <a:rPr lang="en-US" altLang="ko-KR" sz="1100" dirty="0" smtClean="0">
                          <a:latin typeface="+mj-lt"/>
                        </a:rPr>
                        <a:t>_</a:t>
                      </a:r>
                      <a:r>
                        <a:rPr lang="ko-KR" altLang="en-US" sz="1100" dirty="0" smtClean="0">
                          <a:latin typeface="+mj-lt"/>
                        </a:rPr>
                        <a:t> 앞으로 나와 주시기 바랍니다</a:t>
                      </a:r>
                      <a:r>
                        <a:rPr lang="en-US" altLang="ko-KR" sz="1100" dirty="0" smtClean="0">
                          <a:latin typeface="+mj-lt"/>
                        </a:rPr>
                        <a:t>.  </a:t>
                      </a:r>
                    </a:p>
                    <a:p>
                      <a:r>
                        <a:rPr lang="en-US" altLang="ko-KR" sz="1100" dirty="0" smtClean="0">
                          <a:latin typeface="+mj-lt"/>
                        </a:rPr>
                        <a:t># </a:t>
                      </a:r>
                      <a:r>
                        <a:rPr lang="ko-KR" altLang="en-US" sz="1100" dirty="0" smtClean="0">
                          <a:latin typeface="+mj-lt"/>
                        </a:rPr>
                        <a:t>교우회장님께서는 무대 중앙으로 이동해 주시기 바랍니다</a:t>
                      </a:r>
                      <a:r>
                        <a:rPr lang="en-US" altLang="ko-KR" sz="1100" dirty="0" smtClean="0">
                          <a:latin typeface="+mj-lt"/>
                        </a:rPr>
                        <a:t>.</a:t>
                      </a:r>
                    </a:p>
                    <a:p>
                      <a:r>
                        <a:rPr lang="en-US" altLang="ko-KR" sz="1100" dirty="0" smtClean="0">
                          <a:latin typeface="+mj-lt"/>
                        </a:rPr>
                        <a:t>  (</a:t>
                      </a:r>
                      <a:r>
                        <a:rPr lang="ko-KR" altLang="en-US" sz="1100" dirty="0" smtClean="0">
                          <a:latin typeface="+mj-lt"/>
                        </a:rPr>
                        <a:t>선서자 앞으로 이동해 선서문 낭독</a:t>
                      </a:r>
                      <a:r>
                        <a:rPr lang="en-US" altLang="ko-KR" sz="1100" dirty="0" smtClean="0">
                          <a:latin typeface="+mj-lt"/>
                        </a:rPr>
                        <a:t>)</a:t>
                      </a:r>
                    </a:p>
                    <a:p>
                      <a:r>
                        <a:rPr lang="en-US" altLang="ko-KR" sz="1100" dirty="0" smtClean="0">
                          <a:latin typeface="+mj-lt"/>
                        </a:rPr>
                        <a:t>  (</a:t>
                      </a:r>
                      <a:r>
                        <a:rPr lang="ko-KR" altLang="en-US" sz="1100" dirty="0" smtClean="0">
                          <a:latin typeface="+mj-lt"/>
                        </a:rPr>
                        <a:t>낭독 후 무대위로 올라가 교우회장님께 선서문 전달하고</a:t>
                      </a:r>
                      <a:r>
                        <a:rPr lang="en-US" altLang="ko-KR" sz="1100" dirty="0" smtClean="0">
                          <a:latin typeface="+mj-lt"/>
                        </a:rPr>
                        <a:t> </a:t>
                      </a:r>
                      <a:r>
                        <a:rPr lang="ko-KR" altLang="en-US" sz="1100" dirty="0" smtClean="0">
                          <a:latin typeface="+mj-lt"/>
                        </a:rPr>
                        <a:t>경례</a:t>
                      </a:r>
                      <a:r>
                        <a:rPr lang="en-US" altLang="ko-KR" sz="1100" dirty="0" smtClean="0">
                          <a:latin typeface="+mj-lt"/>
                        </a:rPr>
                        <a:t>, </a:t>
                      </a:r>
                      <a:r>
                        <a:rPr lang="ko-KR" altLang="en-US" sz="1100" dirty="0" smtClean="0">
                          <a:latin typeface="+mj-lt"/>
                        </a:rPr>
                        <a:t>참가자들을 향해 인사 후 퇴장</a:t>
                      </a:r>
                      <a:r>
                        <a:rPr lang="en-US" altLang="ko-KR" sz="1100" dirty="0" smtClean="0">
                          <a:latin typeface="+mj-lt"/>
                        </a:rPr>
                        <a:t>)</a:t>
                      </a:r>
                    </a:p>
                    <a:p>
                      <a:r>
                        <a:rPr lang="en-US" altLang="ko-KR" sz="1100" dirty="0" smtClean="0">
                          <a:latin typeface="+mj-lt"/>
                        </a:rPr>
                        <a:t># </a:t>
                      </a:r>
                      <a:r>
                        <a:rPr lang="ko-KR" altLang="en-US" sz="1100" dirty="0" smtClean="0">
                          <a:latin typeface="+mj-lt"/>
                        </a:rPr>
                        <a:t>네 </a:t>
                      </a:r>
                      <a:r>
                        <a:rPr lang="en-US" altLang="ko-KR" sz="1100" dirty="0" smtClean="0">
                          <a:latin typeface="+mj-lt"/>
                        </a:rPr>
                        <a:t>!  </a:t>
                      </a:r>
                      <a:r>
                        <a:rPr lang="ko-KR" altLang="en-US" sz="1100" dirty="0" smtClean="0">
                          <a:latin typeface="+mj-lt"/>
                        </a:rPr>
                        <a:t>감사합니다</a:t>
                      </a:r>
                      <a:r>
                        <a:rPr lang="en-US" altLang="ko-KR" sz="1100" dirty="0" smtClean="0">
                          <a:latin typeface="+mj-lt"/>
                        </a:rPr>
                        <a:t>. 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latin typeface="+mj-lt"/>
                        <a:ea typeface="나눔고딕"/>
                      </a:endParaRPr>
                    </a:p>
                  </a:txBody>
                  <a:tcPr marL="33231" marR="33231" marT="17907" marB="17907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100" spc="0" dirty="0"/>
                        <a:t>사회자</a:t>
                      </a:r>
                      <a:r>
                        <a:rPr lang="en-US" altLang="ko-KR" sz="900" kern="100" spc="0" dirty="0"/>
                        <a:t>/</a:t>
                      </a:r>
                      <a:endParaRPr lang="ko-KR" altLang="en-US" sz="900" kern="0" spc="0" dirty="0"/>
                    </a:p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100" spc="0" dirty="0"/>
                        <a:t>선수대표</a:t>
                      </a:r>
                      <a:endParaRPr lang="ko-KR" altLang="en-US" sz="900" kern="0" spc="0" dirty="0"/>
                    </a:p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 kern="100" spc="0" dirty="0"/>
                        <a:t>2</a:t>
                      </a:r>
                      <a:r>
                        <a:rPr lang="ko-KR" altLang="en-US" sz="900" kern="100" spc="0" dirty="0"/>
                        <a:t>명</a:t>
                      </a:r>
                      <a:r>
                        <a:rPr lang="en-US" altLang="ko-KR" sz="900" kern="100" spc="0" dirty="0"/>
                        <a:t>/</a:t>
                      </a:r>
                      <a:endParaRPr lang="ko-KR" altLang="en-US" sz="900" kern="0" spc="0" dirty="0"/>
                    </a:p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100" spc="0" dirty="0"/>
                        <a:t>교우회장</a:t>
                      </a:r>
                      <a:endParaRPr lang="ko-KR" altLang="en-US" sz="900" kern="0" spc="0" dirty="0">
                        <a:solidFill>
                          <a:srgbClr val="000000"/>
                        </a:solidFill>
                        <a:latin typeface="+mn-ea"/>
                        <a:ea typeface="나눔고딕"/>
                      </a:endParaRPr>
                    </a:p>
                  </a:txBody>
                  <a:tcPr marL="33231" marR="33231" marT="17907" marB="17907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 spc="0" dirty="0" smtClean="0"/>
                        <a:t>Stand</a:t>
                      </a:r>
                    </a:p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 spc="0" dirty="0" smtClean="0"/>
                        <a:t> </a:t>
                      </a:r>
                      <a:r>
                        <a:rPr lang="en-US" sz="900" kern="100" spc="0" dirty="0" err="1" smtClean="0"/>
                        <a:t>Mic</a:t>
                      </a:r>
                      <a:r>
                        <a:rPr lang="en-US" sz="900" kern="100" spc="0" dirty="0" smtClean="0"/>
                        <a:t> </a:t>
                      </a:r>
                      <a:r>
                        <a:rPr lang="en-US" sz="900" kern="100" spc="0" dirty="0"/>
                        <a:t>1,2/</a:t>
                      </a:r>
                      <a:endParaRPr lang="en-US" sz="900" kern="0" spc="0" dirty="0"/>
                    </a:p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 spc="0" dirty="0"/>
                        <a:t>BGM</a:t>
                      </a:r>
                      <a:endParaRPr lang="en-US" sz="900" kern="0" spc="0" dirty="0">
                        <a:solidFill>
                          <a:srgbClr val="000000"/>
                        </a:solidFill>
                        <a:latin typeface="+mn-ea"/>
                        <a:ea typeface="나눔고딕"/>
                      </a:endParaRPr>
                    </a:p>
                  </a:txBody>
                  <a:tcPr marL="33231" marR="33231" marT="17907" marB="17907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 dirty="0">
                        <a:solidFill>
                          <a:srgbClr val="000000"/>
                        </a:solidFill>
                        <a:latin typeface="+mn-ea"/>
                        <a:ea typeface="나눔고딕"/>
                      </a:endParaRPr>
                    </a:p>
                  </a:txBody>
                  <a:tcPr marL="33231" marR="33231" marT="17907" marB="17907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100" spc="0" dirty="0"/>
                        <a:t>선서문</a:t>
                      </a:r>
                      <a:endParaRPr lang="ko-KR" altLang="en-US" sz="900" kern="0" spc="0" dirty="0"/>
                    </a:p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100" spc="0" dirty="0" err="1"/>
                        <a:t>선서판</a:t>
                      </a:r>
                      <a:endParaRPr lang="ko-KR" altLang="en-US" sz="900" kern="0" spc="0" dirty="0">
                        <a:solidFill>
                          <a:srgbClr val="000000"/>
                        </a:solidFill>
                        <a:latin typeface="+mn-ea"/>
                        <a:ea typeface="나눔고딕"/>
                      </a:endParaRPr>
                    </a:p>
                  </a:txBody>
                  <a:tcPr marL="33231" marR="33231" marT="17907" marB="17907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93096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/>
                        <a:t>21</a:t>
                      </a:r>
                      <a:endParaRPr lang="ko-KR" altLang="en-US" sz="900" dirty="0">
                        <a:ea typeface="나눔고딕"/>
                      </a:endParaRPr>
                    </a:p>
                  </a:txBody>
                  <a:tcPr marL="33231" marR="33231" anchor="ctr"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100" spc="0" dirty="0" smtClean="0"/>
                        <a:t>최다</a:t>
                      </a:r>
                      <a:endParaRPr lang="en-US" altLang="ko-KR" sz="1100" kern="100" spc="0" dirty="0" smtClean="0"/>
                    </a:p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1100" kern="100" spc="0" dirty="0" smtClean="0"/>
                    </a:p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100" spc="0" dirty="0" smtClean="0"/>
                        <a:t>참가</a:t>
                      </a:r>
                      <a:endParaRPr lang="en-US" altLang="ko-KR" sz="1100" kern="100" spc="0" dirty="0" smtClean="0"/>
                    </a:p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1100" kern="100" spc="0" dirty="0" smtClean="0"/>
                    </a:p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100" spc="0" dirty="0" smtClean="0"/>
                        <a:t>기수</a:t>
                      </a:r>
                      <a:endParaRPr lang="en-US" altLang="ko-KR" sz="1100" kern="100" spc="0" dirty="0" smtClean="0"/>
                    </a:p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 dirty="0"/>
                    </a:p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100" spc="0" dirty="0"/>
                        <a:t>시상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latin typeface="+mn-ea"/>
                        <a:ea typeface="나눔고딕"/>
                      </a:endParaRPr>
                    </a:p>
                  </a:txBody>
                  <a:tcPr marL="33231" marR="33231" marT="17907" marB="17907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 spc="0" dirty="0" smtClean="0"/>
                        <a:t>12:37</a:t>
                      </a:r>
                    </a:p>
                    <a:p>
                      <a:pPr marL="0" marR="0" indent="0" algn="ctr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 spc="0" dirty="0" smtClean="0"/>
                        <a:t>~</a:t>
                      </a:r>
                    </a:p>
                    <a:p>
                      <a:pPr marL="0" marR="0" indent="0" algn="ctr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 spc="0" dirty="0" smtClean="0"/>
                        <a:t>12:40</a:t>
                      </a:r>
                      <a:endParaRPr lang="en-US" sz="900" kern="0" spc="0" dirty="0">
                        <a:solidFill>
                          <a:srgbClr val="000000"/>
                        </a:solidFill>
                        <a:latin typeface="+mn-ea"/>
                        <a:ea typeface="나눔고딕"/>
                      </a:endParaRPr>
                    </a:p>
                  </a:txBody>
                  <a:tcPr marL="33231" marR="33231" marT="17907" marB="17907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100" dirty="0" smtClean="0">
                          <a:latin typeface="+mj-lt"/>
                        </a:rPr>
                        <a:t># </a:t>
                      </a:r>
                      <a:r>
                        <a:rPr lang="ko-KR" altLang="en-US" sz="1100" dirty="0" smtClean="0">
                          <a:latin typeface="+mj-lt"/>
                        </a:rPr>
                        <a:t>다음은 최다참가기수에 대한 시상이 있겠습니다</a:t>
                      </a:r>
                      <a:r>
                        <a:rPr lang="en-US" altLang="ko-KR" sz="1100" dirty="0" smtClean="0">
                          <a:latin typeface="+mj-lt"/>
                        </a:rPr>
                        <a:t>.</a:t>
                      </a:r>
                    </a:p>
                    <a:p>
                      <a:r>
                        <a:rPr lang="en-US" altLang="ko-KR" sz="1100" dirty="0" smtClean="0">
                          <a:latin typeface="+mj-lt"/>
                        </a:rPr>
                        <a:t>  (</a:t>
                      </a:r>
                      <a:r>
                        <a:rPr lang="ko-KR" altLang="en-US" sz="1100" dirty="0" smtClean="0">
                          <a:latin typeface="+mj-lt"/>
                        </a:rPr>
                        <a:t>접수 담당은 사전에 파악해 사회자에게 </a:t>
                      </a:r>
                      <a:r>
                        <a:rPr lang="en-US" altLang="ko-KR" sz="1100" dirty="0" smtClean="0">
                          <a:latin typeface="+mj-lt"/>
                        </a:rPr>
                        <a:t>1</a:t>
                      </a:r>
                      <a:r>
                        <a:rPr lang="ko-KR" altLang="en-US" sz="1100" dirty="0" smtClean="0">
                          <a:latin typeface="+mj-lt"/>
                        </a:rPr>
                        <a:t>등</a:t>
                      </a:r>
                      <a:r>
                        <a:rPr lang="en-US" altLang="ko-KR" sz="1100" dirty="0" smtClean="0">
                          <a:latin typeface="+mj-lt"/>
                        </a:rPr>
                        <a:t>, 2</a:t>
                      </a:r>
                      <a:r>
                        <a:rPr lang="ko-KR" altLang="en-US" sz="1100" dirty="0" smtClean="0">
                          <a:latin typeface="+mj-lt"/>
                        </a:rPr>
                        <a:t>등 기수를 메모하여 전달한다</a:t>
                      </a:r>
                      <a:r>
                        <a:rPr lang="en-US" altLang="ko-KR" sz="1100" dirty="0" smtClean="0">
                          <a:latin typeface="+mj-lt"/>
                        </a:rPr>
                        <a:t>)</a:t>
                      </a:r>
                    </a:p>
                    <a:p>
                      <a:r>
                        <a:rPr lang="en-US" altLang="ko-KR" sz="1100" dirty="0" smtClean="0">
                          <a:latin typeface="+mj-lt"/>
                        </a:rPr>
                        <a:t># </a:t>
                      </a:r>
                      <a:r>
                        <a:rPr lang="ko-KR" altLang="en-US" sz="1100" dirty="0" smtClean="0">
                          <a:latin typeface="+mj-lt"/>
                        </a:rPr>
                        <a:t>시상은 </a:t>
                      </a:r>
                      <a:r>
                        <a:rPr lang="en-US" altLang="ko-KR" sz="1100" dirty="0" smtClean="0">
                          <a:latin typeface="+mj-lt"/>
                        </a:rPr>
                        <a:t>1</a:t>
                      </a:r>
                      <a:r>
                        <a:rPr lang="ko-KR" altLang="en-US" sz="1100" dirty="0" smtClean="0">
                          <a:latin typeface="+mj-lt"/>
                        </a:rPr>
                        <a:t>등 과 </a:t>
                      </a:r>
                      <a:r>
                        <a:rPr lang="en-US" altLang="ko-KR" sz="1100" dirty="0" smtClean="0">
                          <a:latin typeface="+mj-lt"/>
                        </a:rPr>
                        <a:t>2</a:t>
                      </a:r>
                      <a:r>
                        <a:rPr lang="ko-KR" altLang="en-US" sz="1100" dirty="0" smtClean="0">
                          <a:latin typeface="+mj-lt"/>
                        </a:rPr>
                        <a:t>등으로 하고 </a:t>
                      </a:r>
                      <a:r>
                        <a:rPr lang="en-US" altLang="ko-KR" sz="1100" dirty="0" smtClean="0">
                          <a:latin typeface="+mj-lt"/>
                        </a:rPr>
                        <a:t>1</a:t>
                      </a:r>
                      <a:r>
                        <a:rPr lang="ko-KR" altLang="en-US" sz="1100" dirty="0" smtClean="0">
                          <a:latin typeface="+mj-lt"/>
                        </a:rPr>
                        <a:t>등은 현금 </a:t>
                      </a:r>
                      <a:r>
                        <a:rPr lang="en-US" altLang="ko-KR" sz="1100" dirty="0" smtClean="0">
                          <a:latin typeface="+mj-lt"/>
                        </a:rPr>
                        <a:t>30</a:t>
                      </a:r>
                      <a:r>
                        <a:rPr lang="ko-KR" altLang="en-US" sz="1100" dirty="0" smtClean="0">
                          <a:latin typeface="+mj-lt"/>
                        </a:rPr>
                        <a:t>만원</a:t>
                      </a:r>
                      <a:r>
                        <a:rPr lang="en-US" altLang="ko-KR" sz="1100" dirty="0" smtClean="0">
                          <a:latin typeface="+mj-lt"/>
                        </a:rPr>
                        <a:t>,  2</a:t>
                      </a:r>
                      <a:r>
                        <a:rPr lang="ko-KR" altLang="en-US" sz="1100" dirty="0" smtClean="0">
                          <a:latin typeface="+mj-lt"/>
                        </a:rPr>
                        <a:t>등은 현금 </a:t>
                      </a:r>
                      <a:r>
                        <a:rPr lang="en-US" altLang="ko-KR" sz="1100" dirty="0" smtClean="0">
                          <a:latin typeface="+mj-lt"/>
                        </a:rPr>
                        <a:t>20</a:t>
                      </a:r>
                      <a:r>
                        <a:rPr lang="ko-KR" altLang="en-US" sz="1100" dirty="0" smtClean="0">
                          <a:latin typeface="+mj-lt"/>
                        </a:rPr>
                        <a:t>만원을 드리게 됩니다</a:t>
                      </a:r>
                      <a:r>
                        <a:rPr lang="en-US" altLang="ko-KR" sz="1100" dirty="0" smtClean="0">
                          <a:latin typeface="+mj-lt"/>
                        </a:rPr>
                        <a:t>.</a:t>
                      </a:r>
                    </a:p>
                    <a:p>
                      <a:endParaRPr lang="en-US" altLang="ko-KR" sz="1100" dirty="0" smtClean="0">
                        <a:latin typeface="+mj-lt"/>
                      </a:endParaRPr>
                    </a:p>
                    <a:p>
                      <a:r>
                        <a:rPr lang="en-US" altLang="ko-KR" sz="1100" dirty="0" smtClean="0">
                          <a:latin typeface="+mj-lt"/>
                        </a:rPr>
                        <a:t>#</a:t>
                      </a:r>
                      <a:r>
                        <a:rPr lang="ko-KR" altLang="en-US" sz="1100" dirty="0" smtClean="0">
                          <a:latin typeface="+mj-lt"/>
                        </a:rPr>
                        <a:t>그럼 결과를 발표 하겠습니다</a:t>
                      </a:r>
                      <a:r>
                        <a:rPr lang="en-US" altLang="ko-KR" sz="1100" dirty="0" smtClean="0">
                          <a:latin typeface="+mj-lt"/>
                        </a:rPr>
                        <a:t>.</a:t>
                      </a:r>
                    </a:p>
                    <a:p>
                      <a:r>
                        <a:rPr lang="en-US" altLang="ko-KR" sz="1100" dirty="0" smtClean="0">
                          <a:latin typeface="+mj-lt"/>
                        </a:rPr>
                        <a:t> “</a:t>
                      </a:r>
                      <a:r>
                        <a:rPr lang="ko-KR" altLang="en-US" sz="1100" dirty="0" smtClean="0">
                          <a:latin typeface="+mj-lt"/>
                        </a:rPr>
                        <a:t>제 </a:t>
                      </a:r>
                      <a:r>
                        <a:rPr lang="en-US" altLang="ko-KR" sz="1100" dirty="0" smtClean="0">
                          <a:latin typeface="+mj-lt"/>
                        </a:rPr>
                        <a:t>20</a:t>
                      </a:r>
                      <a:r>
                        <a:rPr lang="ko-KR" altLang="en-US" sz="1100" dirty="0" smtClean="0">
                          <a:latin typeface="+mj-lt"/>
                        </a:rPr>
                        <a:t>회 </a:t>
                      </a:r>
                      <a:r>
                        <a:rPr lang="ko-KR" altLang="en-US" sz="1100" dirty="0" err="1" smtClean="0">
                          <a:latin typeface="+mj-lt"/>
                        </a:rPr>
                        <a:t>휘문교우</a:t>
                      </a:r>
                      <a:r>
                        <a:rPr lang="ko-KR" altLang="en-US" sz="1100" dirty="0" smtClean="0">
                          <a:latin typeface="+mj-lt"/>
                        </a:rPr>
                        <a:t> 한마음 체육대회 최다참가기수 상</a:t>
                      </a:r>
                      <a:r>
                        <a:rPr lang="en-US" altLang="ko-KR" sz="1100" dirty="0" smtClean="0">
                          <a:latin typeface="+mj-lt"/>
                        </a:rPr>
                        <a:t>!”</a:t>
                      </a:r>
                    </a:p>
                    <a:p>
                      <a:r>
                        <a:rPr lang="en-US" altLang="ko-KR" sz="1100" dirty="0" smtClean="0">
                          <a:latin typeface="+mj-lt"/>
                        </a:rPr>
                        <a:t> 1</a:t>
                      </a:r>
                      <a:r>
                        <a:rPr lang="ko-KR" altLang="en-US" sz="1100" dirty="0" smtClean="0">
                          <a:latin typeface="+mj-lt"/>
                        </a:rPr>
                        <a:t>등</a:t>
                      </a:r>
                      <a:r>
                        <a:rPr lang="en-US" altLang="ko-KR" sz="1100" dirty="0" smtClean="0">
                          <a:latin typeface="+mj-lt"/>
                        </a:rPr>
                        <a:t>!!__________</a:t>
                      </a:r>
                      <a:r>
                        <a:rPr lang="ko-KR" altLang="en-US" sz="1100" dirty="0" smtClean="0">
                          <a:latin typeface="+mj-lt"/>
                        </a:rPr>
                        <a:t>회</a:t>
                      </a:r>
                      <a:r>
                        <a:rPr lang="en-US" altLang="ko-KR" sz="1100" dirty="0" smtClean="0">
                          <a:latin typeface="+mj-lt"/>
                        </a:rPr>
                        <a:t>~   /  2</a:t>
                      </a:r>
                      <a:r>
                        <a:rPr lang="ko-KR" altLang="en-US" sz="1100" dirty="0" smtClean="0">
                          <a:latin typeface="+mj-lt"/>
                        </a:rPr>
                        <a:t>등</a:t>
                      </a:r>
                      <a:r>
                        <a:rPr lang="en-US" altLang="ko-KR" sz="1100" dirty="0" smtClean="0">
                          <a:latin typeface="+mj-lt"/>
                        </a:rPr>
                        <a:t>!! _________</a:t>
                      </a:r>
                      <a:r>
                        <a:rPr lang="ko-KR" altLang="en-US" sz="1100" dirty="0" smtClean="0">
                          <a:latin typeface="+mj-lt"/>
                        </a:rPr>
                        <a:t>회</a:t>
                      </a:r>
                      <a:r>
                        <a:rPr lang="en-US" altLang="ko-KR" sz="1100" dirty="0" smtClean="0">
                          <a:latin typeface="+mj-lt"/>
                        </a:rPr>
                        <a:t>~ </a:t>
                      </a:r>
                      <a:r>
                        <a:rPr lang="ko-KR" altLang="en-US" sz="1100" dirty="0" smtClean="0">
                          <a:latin typeface="+mj-lt"/>
                        </a:rPr>
                        <a:t>축하 드립니다</a:t>
                      </a:r>
                      <a:r>
                        <a:rPr lang="en-US" altLang="ko-KR" sz="1100" dirty="0" smtClean="0">
                          <a:latin typeface="+mj-lt"/>
                        </a:rPr>
                        <a:t>. </a:t>
                      </a:r>
                    </a:p>
                    <a:p>
                      <a:r>
                        <a:rPr lang="en-US" altLang="ko-KR" sz="1100" dirty="0" smtClean="0">
                          <a:latin typeface="+mj-lt"/>
                        </a:rPr>
                        <a:t> </a:t>
                      </a:r>
                      <a:r>
                        <a:rPr lang="ko-KR" altLang="en-US" sz="1100" dirty="0" smtClean="0">
                          <a:latin typeface="+mj-lt"/>
                        </a:rPr>
                        <a:t>많이 참석해 주셔서 감사 드립니다</a:t>
                      </a:r>
                      <a:r>
                        <a:rPr lang="en-US" altLang="ko-KR" sz="1100" dirty="0" smtClean="0">
                          <a:latin typeface="+mj-lt"/>
                        </a:rPr>
                        <a:t>.  </a:t>
                      </a:r>
                    </a:p>
                    <a:p>
                      <a:r>
                        <a:rPr lang="ko-KR" altLang="en-US" sz="1100" dirty="0" smtClean="0">
                          <a:latin typeface="+mj-lt"/>
                        </a:rPr>
                        <a:t>해당기수 대표께서는 무대로 올라와 주시기 바랍니다</a:t>
                      </a:r>
                      <a:r>
                        <a:rPr lang="en-US" altLang="ko-KR" sz="1100" dirty="0" smtClean="0">
                          <a:latin typeface="+mj-lt"/>
                        </a:rPr>
                        <a:t>.</a:t>
                      </a:r>
                    </a:p>
                    <a:p>
                      <a:endParaRPr lang="en-US" altLang="ko-KR" sz="1100" dirty="0" smtClean="0">
                        <a:latin typeface="+mj-lt"/>
                      </a:endParaRPr>
                    </a:p>
                    <a:p>
                      <a:r>
                        <a:rPr lang="en-US" altLang="ko-KR" sz="1100" dirty="0" smtClean="0">
                          <a:latin typeface="+mj-lt"/>
                        </a:rPr>
                        <a:t># </a:t>
                      </a:r>
                      <a:r>
                        <a:rPr lang="ko-KR" altLang="en-US" sz="1100" dirty="0" smtClean="0">
                          <a:latin typeface="+mj-lt"/>
                        </a:rPr>
                        <a:t>시상은 교우회장님께서 해 주시겠습니다</a:t>
                      </a:r>
                      <a:r>
                        <a:rPr lang="en-US" altLang="ko-KR" sz="1100" dirty="0" smtClean="0">
                          <a:latin typeface="+mj-lt"/>
                        </a:rPr>
                        <a:t>. </a:t>
                      </a:r>
                    </a:p>
                    <a:p>
                      <a:r>
                        <a:rPr lang="en-US" altLang="ko-KR" sz="1100" dirty="0" smtClean="0">
                          <a:latin typeface="+mj-lt"/>
                        </a:rPr>
                        <a:t>  (</a:t>
                      </a:r>
                      <a:r>
                        <a:rPr lang="ko-KR" altLang="en-US" sz="1100" dirty="0" smtClean="0">
                          <a:latin typeface="+mj-lt"/>
                        </a:rPr>
                        <a:t>진행 </a:t>
                      </a:r>
                      <a:r>
                        <a:rPr lang="ko-KR" altLang="en-US" sz="1100" dirty="0" err="1" smtClean="0">
                          <a:latin typeface="+mj-lt"/>
                        </a:rPr>
                        <a:t>스탭은</a:t>
                      </a:r>
                      <a:r>
                        <a:rPr lang="ko-KR" altLang="en-US" sz="1100" dirty="0" smtClean="0">
                          <a:latin typeface="+mj-lt"/>
                        </a:rPr>
                        <a:t> 시상봉투를 </a:t>
                      </a:r>
                      <a:r>
                        <a:rPr lang="en-US" altLang="ko-KR" sz="1100" dirty="0" smtClean="0">
                          <a:latin typeface="+mj-lt"/>
                        </a:rPr>
                        <a:t>1, 2</a:t>
                      </a:r>
                      <a:r>
                        <a:rPr lang="ko-KR" altLang="en-US" sz="1100" dirty="0" smtClean="0">
                          <a:latin typeface="+mj-lt"/>
                        </a:rPr>
                        <a:t>등 구분하여 회장님께 전달한다</a:t>
                      </a:r>
                      <a:r>
                        <a:rPr lang="en-US" altLang="ko-KR" sz="1100" dirty="0" smtClean="0">
                          <a:latin typeface="+mj-lt"/>
                        </a:rPr>
                        <a:t>)</a:t>
                      </a:r>
                      <a:r>
                        <a:rPr lang="ko-KR" altLang="en-US" sz="1100" dirty="0" smtClean="0">
                          <a:latin typeface="+mj-lt"/>
                        </a:rPr>
                        <a:t> </a:t>
                      </a:r>
                      <a:endParaRPr lang="en-US" altLang="ko-KR" sz="1100" dirty="0" smtClean="0">
                        <a:latin typeface="+mj-lt"/>
                      </a:endParaRPr>
                    </a:p>
                    <a:p>
                      <a:endParaRPr lang="en-US" altLang="ko-KR" sz="1100" dirty="0" smtClean="0">
                        <a:latin typeface="+mj-lt"/>
                      </a:endParaRPr>
                    </a:p>
                    <a:p>
                      <a:r>
                        <a:rPr lang="en-US" altLang="ko-KR" sz="1100" dirty="0" smtClean="0">
                          <a:latin typeface="+mj-lt"/>
                        </a:rPr>
                        <a:t># </a:t>
                      </a:r>
                      <a:r>
                        <a:rPr lang="ko-KR" altLang="en-US" sz="1100" dirty="0" smtClean="0">
                          <a:latin typeface="+mj-lt"/>
                        </a:rPr>
                        <a:t>네</a:t>
                      </a:r>
                      <a:r>
                        <a:rPr lang="en-US" altLang="ko-KR" sz="1100" dirty="0" smtClean="0">
                          <a:latin typeface="+mj-lt"/>
                        </a:rPr>
                        <a:t>~ </a:t>
                      </a:r>
                      <a:r>
                        <a:rPr lang="ko-KR" altLang="en-US" sz="1100" dirty="0" smtClean="0">
                          <a:latin typeface="+mj-lt"/>
                        </a:rPr>
                        <a:t>다시 한번 축하 드리고 </a:t>
                      </a:r>
                      <a:r>
                        <a:rPr lang="ko-KR" altLang="en-US" sz="1100" dirty="0" err="1" smtClean="0">
                          <a:latin typeface="+mj-lt"/>
                        </a:rPr>
                        <a:t>동기회에서</a:t>
                      </a:r>
                      <a:r>
                        <a:rPr lang="ko-KR" altLang="en-US" sz="1100" dirty="0" smtClean="0">
                          <a:latin typeface="+mj-lt"/>
                        </a:rPr>
                        <a:t> 유용하게 사용하시기 바랍니다</a:t>
                      </a:r>
                      <a:r>
                        <a:rPr lang="en-US" altLang="ko-KR" sz="1100" dirty="0" smtClean="0">
                          <a:latin typeface="+mj-lt"/>
                        </a:rPr>
                        <a:t>.</a:t>
                      </a:r>
                      <a:endParaRPr lang="en-US" altLang="ko-KR" sz="1100" b="1" dirty="0" smtClean="0">
                        <a:solidFill>
                          <a:schemeClr val="tx1"/>
                        </a:solidFill>
                        <a:latin typeface="+mj-lt"/>
                        <a:ea typeface="나눔고딕"/>
                      </a:endParaRPr>
                    </a:p>
                  </a:txBody>
                  <a:tcPr marL="33231" marR="33231" marT="17907" marB="17907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100" spc="0" dirty="0"/>
                        <a:t>사회자</a:t>
                      </a:r>
                      <a:r>
                        <a:rPr lang="en-US" altLang="ko-KR" sz="900" kern="100" spc="0" dirty="0"/>
                        <a:t>/</a:t>
                      </a:r>
                      <a:endParaRPr lang="ko-KR" altLang="en-US" sz="900" kern="0" spc="0" dirty="0"/>
                    </a:p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100" spc="0" dirty="0"/>
                        <a:t>수상</a:t>
                      </a:r>
                      <a:r>
                        <a:rPr lang="en-US" altLang="ko-KR" sz="900" kern="100" spc="0" dirty="0"/>
                        <a:t>1</a:t>
                      </a:r>
                      <a:r>
                        <a:rPr lang="ko-KR" altLang="en-US" sz="900" kern="100" spc="0" dirty="0"/>
                        <a:t>등</a:t>
                      </a:r>
                      <a:r>
                        <a:rPr lang="en-US" altLang="ko-KR" sz="900" kern="100" spc="0" dirty="0"/>
                        <a:t>/</a:t>
                      </a:r>
                      <a:endParaRPr lang="ko-KR" altLang="en-US" sz="900" kern="0" spc="0" dirty="0"/>
                    </a:p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100" spc="0" dirty="0"/>
                        <a:t>수상</a:t>
                      </a:r>
                      <a:r>
                        <a:rPr lang="en-US" altLang="ko-KR" sz="900" kern="100" spc="0" dirty="0"/>
                        <a:t>2</a:t>
                      </a:r>
                      <a:r>
                        <a:rPr lang="ko-KR" altLang="en-US" sz="900" kern="100" spc="0" dirty="0"/>
                        <a:t>등</a:t>
                      </a:r>
                      <a:r>
                        <a:rPr lang="en-US" altLang="ko-KR" sz="900" kern="100" spc="0" dirty="0"/>
                        <a:t>/</a:t>
                      </a:r>
                      <a:endParaRPr lang="ko-KR" altLang="en-US" sz="900" kern="0" spc="0" dirty="0"/>
                    </a:p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100" spc="0" dirty="0"/>
                        <a:t>교우회장</a:t>
                      </a:r>
                      <a:endParaRPr lang="ko-KR" altLang="en-US" sz="900" kern="0" spc="0" dirty="0">
                        <a:solidFill>
                          <a:srgbClr val="000000"/>
                        </a:solidFill>
                        <a:latin typeface="+mn-ea"/>
                        <a:ea typeface="나눔고딕"/>
                      </a:endParaRPr>
                    </a:p>
                  </a:txBody>
                  <a:tcPr marL="33231" marR="33231" marT="17907" marB="17907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 spc="0" dirty="0"/>
                        <a:t>MIC 1</a:t>
                      </a:r>
                      <a:endParaRPr lang="en-US" sz="900" kern="0" spc="0" dirty="0"/>
                    </a:p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 spc="0" dirty="0"/>
                        <a:t>/BGM</a:t>
                      </a:r>
                      <a:endParaRPr lang="en-US" sz="900" kern="0" spc="0" dirty="0">
                        <a:solidFill>
                          <a:srgbClr val="000000"/>
                        </a:solidFill>
                        <a:latin typeface="+mn-ea"/>
                        <a:ea typeface="나눔고딕"/>
                      </a:endParaRPr>
                    </a:p>
                  </a:txBody>
                  <a:tcPr marL="33231" marR="33231" marT="17907" marB="17907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 dirty="0">
                        <a:solidFill>
                          <a:srgbClr val="000000"/>
                        </a:solidFill>
                        <a:latin typeface="+mn-ea"/>
                        <a:ea typeface="나눔고딕"/>
                      </a:endParaRPr>
                    </a:p>
                  </a:txBody>
                  <a:tcPr marL="33231" marR="33231" marT="17907" marB="17907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 kern="0" spc="0" dirty="0" smtClean="0"/>
                        <a:t>1</a:t>
                      </a:r>
                      <a:r>
                        <a:rPr lang="ko-KR" altLang="en-US" sz="900" kern="0" spc="0" dirty="0"/>
                        <a:t>등</a:t>
                      </a:r>
                      <a:r>
                        <a:rPr lang="en-US" altLang="ko-KR" sz="900" kern="0" spc="0" dirty="0"/>
                        <a:t>, 2</a:t>
                      </a:r>
                      <a:r>
                        <a:rPr lang="ko-KR" altLang="en-US" sz="900" kern="0" spc="0" dirty="0" smtClean="0"/>
                        <a:t>등</a:t>
                      </a:r>
                      <a:endParaRPr lang="en-US" altLang="ko-KR" sz="900" kern="0" spc="0" dirty="0" smtClean="0"/>
                    </a:p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 dirty="0" err="1" smtClean="0"/>
                        <a:t>시상금</a:t>
                      </a:r>
                      <a:endParaRPr lang="ko-KR" altLang="en-US" sz="900" kern="0" spc="0" dirty="0">
                        <a:solidFill>
                          <a:srgbClr val="000000"/>
                        </a:solidFill>
                        <a:latin typeface="+mn-ea"/>
                        <a:ea typeface="나눔고딕"/>
                      </a:endParaRPr>
                    </a:p>
                  </a:txBody>
                  <a:tcPr marL="33231" marR="33231" marT="17907" marB="17907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6BEC3-A961-4907-A6D5-0C26D67E02A8}" type="slidenum">
              <a:rPr lang="ko-KR" altLang="en-US" smtClean="0"/>
              <a:pPr/>
              <a:t>22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14283" y="857232"/>
            <a:ext cx="8643998" cy="5000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Cue-Sheet  - 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개회식</a:t>
            </a:r>
            <a:endParaRPr lang="ko-KR" altLang="en-US" dirty="0">
              <a:latin typeface="HY견고딕" pitchFamily="18" charset="-127"/>
              <a:ea typeface="HY견고딕" pitchFamily="18" charset="-127"/>
            </a:endParaRPr>
          </a:p>
        </p:txBody>
      </p:sp>
      <p:cxnSp>
        <p:nvCxnSpPr>
          <p:cNvPr id="3" name="직선 연결선 2"/>
          <p:cNvCxnSpPr/>
          <p:nvPr/>
        </p:nvCxnSpPr>
        <p:spPr>
          <a:xfrm>
            <a:off x="214852" y="714356"/>
            <a:ext cx="8640960" cy="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42849" y="358306"/>
            <a:ext cx="6552728" cy="327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en-US" altLang="ko-KR" dirty="0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나눔고딕 ExtraBold" pitchFamily="50" charset="-127"/>
                <a:ea typeface="나눔고딕 ExtraBold" pitchFamily="50" charset="-127"/>
              </a:rPr>
              <a:t>01_ </a:t>
            </a:r>
            <a:r>
              <a:rPr lang="ko-KR" altLang="en-US" dirty="0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나눔고딕 ExtraBold" pitchFamily="50" charset="-127"/>
                <a:ea typeface="나눔고딕 ExtraBold" pitchFamily="50" charset="-127"/>
              </a:rPr>
              <a:t>준비</a:t>
            </a:r>
            <a:endParaRPr lang="ko-KR" altLang="en-US" dirty="0">
              <a:gradFill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5400000" scaled="0"/>
              </a:gradFill>
              <a:latin typeface="나눔고딕 ExtraBold" pitchFamily="50" charset="-127"/>
              <a:ea typeface="나눔고딕 ExtraBold" pitchFamily="50" charset="-127"/>
            </a:endParaRPr>
          </a:p>
        </p:txBody>
      </p:sp>
      <p:cxnSp>
        <p:nvCxnSpPr>
          <p:cNvPr id="5" name="직선 연결선 4"/>
          <p:cNvCxnSpPr/>
          <p:nvPr/>
        </p:nvCxnSpPr>
        <p:spPr>
          <a:xfrm>
            <a:off x="214852" y="214290"/>
            <a:ext cx="8640960" cy="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표 5"/>
          <p:cNvGraphicFramePr>
            <a:graphicFrameLocks noGrp="1"/>
          </p:cNvGraphicFramePr>
          <p:nvPr/>
        </p:nvGraphicFramePr>
        <p:xfrm>
          <a:off x="214282" y="1500175"/>
          <a:ext cx="8643997" cy="4953162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285752"/>
                <a:gridCol w="428628"/>
                <a:gridCol w="500066"/>
                <a:gridCol w="5715040"/>
                <a:gridCol w="500066"/>
                <a:gridCol w="428628"/>
                <a:gridCol w="357190"/>
                <a:gridCol w="428627"/>
              </a:tblGrid>
              <a:tr h="42215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N0</a:t>
                      </a:r>
                      <a:endParaRPr lang="ko-KR" altLang="en-US" sz="1000" dirty="0"/>
                    </a:p>
                  </a:txBody>
                  <a:tcPr marL="33231" marR="33231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/>
                        <a:t>항목</a:t>
                      </a:r>
                      <a:endParaRPr lang="ko-KR" altLang="en-US" sz="1000" dirty="0"/>
                    </a:p>
                  </a:txBody>
                  <a:tcPr marL="33231" marR="33231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/>
                        <a:t>시간</a:t>
                      </a:r>
                      <a:endParaRPr lang="ko-KR" altLang="en-US" sz="1000" dirty="0"/>
                    </a:p>
                  </a:txBody>
                  <a:tcPr marL="33231" marR="33231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/>
                        <a:t>진행내용</a:t>
                      </a:r>
                      <a:endParaRPr lang="ko-KR" altLang="en-US" sz="1000" dirty="0"/>
                    </a:p>
                  </a:txBody>
                  <a:tcPr marL="33231" marR="33231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/>
                        <a:t>담당</a:t>
                      </a:r>
                      <a:endParaRPr lang="ko-KR" altLang="en-US" sz="1000" dirty="0"/>
                    </a:p>
                  </a:txBody>
                  <a:tcPr marL="33231" marR="33231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/>
                        <a:t>음향</a:t>
                      </a:r>
                      <a:endParaRPr lang="ko-KR" altLang="en-US" sz="1000" dirty="0"/>
                    </a:p>
                  </a:txBody>
                  <a:tcPr marL="33231" marR="33231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/>
                        <a:t>특효</a:t>
                      </a:r>
                      <a:endParaRPr lang="ko-KR" altLang="en-US" sz="1000" dirty="0"/>
                    </a:p>
                  </a:txBody>
                  <a:tcPr marL="33231" marR="33231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/>
                        <a:t>준비</a:t>
                      </a:r>
                      <a:endParaRPr lang="en-US" altLang="ko-KR" sz="1000" dirty="0" smtClean="0"/>
                    </a:p>
                    <a:p>
                      <a:pPr algn="ctr" latinLnBrk="1"/>
                      <a:r>
                        <a:rPr lang="ko-KR" altLang="en-US" sz="1000" dirty="0" smtClean="0"/>
                        <a:t>사항</a:t>
                      </a:r>
                      <a:endParaRPr lang="ko-KR" altLang="en-US" sz="1000" dirty="0"/>
                    </a:p>
                  </a:txBody>
                  <a:tcPr marL="33231" marR="33231" anchor="ctr"/>
                </a:tc>
              </a:tr>
              <a:tr h="127287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/>
                        <a:t>22</a:t>
                      </a:r>
                      <a:endParaRPr lang="ko-KR" altLang="en-US" sz="900" dirty="0">
                        <a:ea typeface="나눔고딕"/>
                      </a:endParaRPr>
                    </a:p>
                  </a:txBody>
                  <a:tcPr marL="33231" marR="33231" anchor="ctr"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 smtClean="0"/>
                        <a:t>신</a:t>
                      </a:r>
                      <a:endParaRPr lang="en-US" altLang="ko-KR" sz="1100" dirty="0" smtClean="0"/>
                    </a:p>
                    <a:p>
                      <a:pPr algn="ctr" latinLnBrk="1"/>
                      <a:r>
                        <a:rPr lang="ko-KR" altLang="en-US" sz="1100" dirty="0" smtClean="0"/>
                        <a:t>바</a:t>
                      </a:r>
                      <a:endParaRPr lang="en-US" altLang="ko-KR" sz="1100" dirty="0" smtClean="0"/>
                    </a:p>
                    <a:p>
                      <a:pPr algn="ctr" latinLnBrk="1"/>
                      <a:r>
                        <a:rPr lang="ko-KR" altLang="en-US" sz="1100" dirty="0" err="1" smtClean="0"/>
                        <a:t>람</a:t>
                      </a:r>
                      <a:endParaRPr lang="en-US" altLang="ko-KR" sz="1100" dirty="0" smtClean="0"/>
                    </a:p>
                    <a:p>
                      <a:pPr algn="ctr" latinLnBrk="1"/>
                      <a:r>
                        <a:rPr lang="ko-KR" altLang="en-US" sz="1100" dirty="0" smtClean="0"/>
                        <a:t>체</a:t>
                      </a:r>
                      <a:endParaRPr lang="en-US" altLang="ko-KR" sz="1100" dirty="0" smtClean="0"/>
                    </a:p>
                    <a:p>
                      <a:pPr algn="ctr" latinLnBrk="1"/>
                      <a:r>
                        <a:rPr lang="ko-KR" altLang="en-US" sz="1100" dirty="0" smtClean="0"/>
                        <a:t>조</a:t>
                      </a:r>
                      <a:endParaRPr lang="ko-KR" altLang="en-US" sz="1100" dirty="0">
                        <a:ea typeface="나눔고딕"/>
                      </a:endParaRPr>
                    </a:p>
                  </a:txBody>
                  <a:tcPr marL="33231" marR="33231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/>
                        <a:t>12:36</a:t>
                      </a:r>
                    </a:p>
                    <a:p>
                      <a:pPr algn="ctr" latinLnBrk="1"/>
                      <a:r>
                        <a:rPr lang="en-US" altLang="ko-KR" sz="900" dirty="0" smtClean="0"/>
                        <a:t>~</a:t>
                      </a:r>
                    </a:p>
                    <a:p>
                      <a:pPr algn="ctr" latinLnBrk="1"/>
                      <a:r>
                        <a:rPr lang="en-US" altLang="ko-KR" sz="900" dirty="0" smtClean="0"/>
                        <a:t>12:45</a:t>
                      </a:r>
                      <a:endParaRPr lang="ko-KR" altLang="en-US" sz="900" dirty="0">
                        <a:ea typeface="나눔고딕"/>
                      </a:endParaRPr>
                    </a:p>
                  </a:txBody>
                  <a:tcPr marL="33231" marR="33231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100" dirty="0" smtClean="0"/>
                        <a:t># </a:t>
                      </a:r>
                      <a:r>
                        <a:rPr lang="ko-KR" altLang="en-US" sz="1100" dirty="0" smtClean="0"/>
                        <a:t>다음은 즐거운 체육대회를 위해서 몸풀기 체조를 </a:t>
                      </a:r>
                      <a:r>
                        <a:rPr lang="ko-KR" altLang="en-US" sz="1100" dirty="0" err="1" smtClean="0"/>
                        <a:t>다같이하도록</a:t>
                      </a:r>
                      <a:r>
                        <a:rPr lang="ko-KR" altLang="en-US" sz="1100" dirty="0" smtClean="0"/>
                        <a:t> 하겠습니다</a:t>
                      </a:r>
                      <a:r>
                        <a:rPr lang="en-US" altLang="ko-KR" sz="1100" dirty="0" smtClean="0"/>
                        <a:t>.(</a:t>
                      </a:r>
                      <a:r>
                        <a:rPr lang="ko-KR" altLang="en-US" sz="1100" dirty="0" err="1" smtClean="0"/>
                        <a:t>치어팀</a:t>
                      </a:r>
                      <a:r>
                        <a:rPr lang="ko-KR" altLang="en-US" sz="1100" dirty="0" smtClean="0"/>
                        <a:t> 등장</a:t>
                      </a:r>
                      <a:r>
                        <a:rPr lang="en-US" altLang="ko-KR" sz="1100" dirty="0" smtClean="0"/>
                        <a:t>)</a:t>
                      </a:r>
                    </a:p>
                    <a:p>
                      <a:r>
                        <a:rPr lang="en-US" altLang="ko-KR" sz="1100" dirty="0" smtClean="0"/>
                        <a:t>#</a:t>
                      </a:r>
                      <a:r>
                        <a:rPr lang="ko-KR" altLang="en-US" sz="1100" dirty="0" smtClean="0"/>
                        <a:t>단상에 내빈께서도 함께 체조에 참여해 주시기 바랍니다</a:t>
                      </a:r>
                      <a:r>
                        <a:rPr lang="en-US" altLang="ko-KR" sz="1100" dirty="0" smtClean="0"/>
                        <a:t>. </a:t>
                      </a:r>
                    </a:p>
                    <a:p>
                      <a:r>
                        <a:rPr lang="en-US" altLang="ko-KR" sz="1100" dirty="0" smtClean="0"/>
                        <a:t>(</a:t>
                      </a:r>
                      <a:r>
                        <a:rPr lang="ko-KR" altLang="en-US" sz="1100" dirty="0" err="1" smtClean="0"/>
                        <a:t>멘트</a:t>
                      </a:r>
                      <a:r>
                        <a:rPr lang="ko-KR" altLang="en-US" sz="1100" dirty="0" smtClean="0"/>
                        <a:t> 끝남과 동시에 치어단장이 인사와 함께 무대로 올라와 체조 진행한다</a:t>
                      </a:r>
                      <a:r>
                        <a:rPr lang="en-US" altLang="ko-KR" sz="1100" dirty="0" smtClean="0"/>
                        <a:t>)</a:t>
                      </a:r>
                    </a:p>
                    <a:p>
                      <a:pPr latinLnBrk="1"/>
                      <a:r>
                        <a:rPr lang="en-US" altLang="ko-KR" sz="1100" dirty="0" smtClean="0"/>
                        <a:t>-</a:t>
                      </a:r>
                      <a:r>
                        <a:rPr lang="ko-KR" altLang="en-US" sz="1100" dirty="0" smtClean="0"/>
                        <a:t>치어단장 인사</a:t>
                      </a:r>
                      <a:endParaRPr lang="en-US" altLang="ko-KR" sz="1100" dirty="0" smtClean="0"/>
                    </a:p>
                    <a:p>
                      <a:pPr latinLnBrk="1"/>
                      <a:r>
                        <a:rPr lang="en-US" altLang="ko-KR" sz="1100" dirty="0" smtClean="0"/>
                        <a:t>-</a:t>
                      </a:r>
                      <a:r>
                        <a:rPr lang="ko-KR" altLang="en-US" sz="1100" dirty="0" smtClean="0"/>
                        <a:t>체조대형으로</a:t>
                      </a:r>
                      <a:r>
                        <a:rPr lang="en-US" altLang="ko-KR" sz="1100" dirty="0" smtClean="0"/>
                        <a:t>(Staff </a:t>
                      </a:r>
                      <a:r>
                        <a:rPr lang="ko-KR" altLang="en-US" sz="1100" dirty="0" smtClean="0"/>
                        <a:t>대회피켓</a:t>
                      </a:r>
                      <a:r>
                        <a:rPr lang="en-US" altLang="ko-KR" sz="1100" dirty="0" smtClean="0"/>
                        <a:t>,</a:t>
                      </a:r>
                      <a:r>
                        <a:rPr lang="ko-KR" altLang="en-US" sz="1100" dirty="0" smtClean="0"/>
                        <a:t>소형팻말 수거</a:t>
                      </a:r>
                      <a:r>
                        <a:rPr lang="en-US" altLang="ko-KR" sz="1100" dirty="0" smtClean="0"/>
                        <a:t>)</a:t>
                      </a:r>
                      <a:r>
                        <a:rPr lang="ko-KR" altLang="en-US" sz="1100" dirty="0" smtClean="0"/>
                        <a:t>자리 이동</a:t>
                      </a:r>
                      <a:endParaRPr lang="en-US" altLang="ko-KR" sz="1100" dirty="0" smtClean="0"/>
                    </a:p>
                    <a:p>
                      <a:pPr latinLnBrk="1"/>
                      <a:r>
                        <a:rPr lang="en-US" altLang="ko-KR" sz="1100" dirty="0" smtClean="0"/>
                        <a:t>-</a:t>
                      </a:r>
                      <a:r>
                        <a:rPr lang="ko-KR" altLang="en-US" sz="1100" dirty="0" smtClean="0"/>
                        <a:t>몸풀기</a:t>
                      </a:r>
                      <a:r>
                        <a:rPr lang="en-US" altLang="ko-KR" sz="1100" dirty="0" smtClean="0"/>
                        <a:t>,</a:t>
                      </a:r>
                      <a:r>
                        <a:rPr lang="ko-KR" altLang="en-US" sz="1100" dirty="0" smtClean="0"/>
                        <a:t>간단한 동작 배우기</a:t>
                      </a:r>
                      <a:r>
                        <a:rPr lang="en-US" altLang="ko-KR" sz="1100" dirty="0" smtClean="0"/>
                        <a:t>, </a:t>
                      </a:r>
                      <a:r>
                        <a:rPr lang="ko-KR" altLang="en-US" sz="1100" dirty="0" smtClean="0"/>
                        <a:t>음악 </a:t>
                      </a:r>
                      <a:r>
                        <a:rPr lang="en-US" altLang="ko-KR" sz="1100" dirty="0" smtClean="0"/>
                        <a:t>Play </a:t>
                      </a:r>
                      <a:r>
                        <a:rPr lang="ko-KR" altLang="en-US" sz="1100" dirty="0" smtClean="0"/>
                        <a:t>바로 체조</a:t>
                      </a:r>
                      <a:endParaRPr lang="en-US" altLang="ko-KR" sz="1100" dirty="0" smtClean="0"/>
                    </a:p>
                    <a:p>
                      <a:pPr latinLnBrk="1">
                        <a:buFontTx/>
                        <a:buChar char="-"/>
                      </a:pPr>
                      <a:r>
                        <a:rPr lang="ko-KR" altLang="en-US" sz="1100" baseline="0" dirty="0" smtClean="0"/>
                        <a:t>체조가 진행되는 중 무대 앞 놀이마당 게임도구 준비</a:t>
                      </a:r>
                      <a:endParaRPr lang="en-US" altLang="ko-KR" sz="1100" baseline="0" dirty="0" smtClean="0"/>
                    </a:p>
                  </a:txBody>
                  <a:tcPr marL="33231" marR="33231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dirty="0" err="1" smtClean="0"/>
                        <a:t>치어팀</a:t>
                      </a:r>
                      <a:endParaRPr lang="ko-KR" altLang="en-US" sz="900" dirty="0">
                        <a:ea typeface="나눔고딕"/>
                      </a:endParaRPr>
                    </a:p>
                  </a:txBody>
                  <a:tcPr marL="33231" marR="33231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dirty="0" smtClean="0"/>
                        <a:t>체조</a:t>
                      </a:r>
                      <a:r>
                        <a:rPr lang="en-US" altLang="ko-KR" sz="900" dirty="0" smtClean="0"/>
                        <a:t>CD</a:t>
                      </a:r>
                      <a:endParaRPr lang="ko-KR" altLang="en-US" sz="900" dirty="0">
                        <a:ea typeface="나눔고딕"/>
                      </a:endParaRPr>
                    </a:p>
                  </a:txBody>
                  <a:tcPr marL="33231" marR="33231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900" dirty="0">
                        <a:ea typeface="나눔고딕"/>
                      </a:endParaRPr>
                    </a:p>
                  </a:txBody>
                  <a:tcPr marL="33231" marR="33231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900" dirty="0">
                        <a:ea typeface="나눔고딕"/>
                      </a:endParaRPr>
                    </a:p>
                  </a:txBody>
                  <a:tcPr marL="33231" marR="33231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2581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ea typeface="나눔고딕"/>
                        </a:rPr>
                        <a:t>23</a:t>
                      </a:r>
                      <a:endParaRPr lang="ko-KR" altLang="en-US" sz="900" dirty="0">
                        <a:ea typeface="나눔고딕"/>
                      </a:endParaRPr>
                    </a:p>
                  </a:txBody>
                  <a:tcPr marL="33231" marR="33231" anchor="ctr"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 smtClean="0"/>
                        <a:t>공</a:t>
                      </a:r>
                      <a:endParaRPr lang="en-US" altLang="ko-KR" sz="1100" dirty="0" smtClean="0"/>
                    </a:p>
                    <a:p>
                      <a:pPr algn="ctr" latinLnBrk="1"/>
                      <a:endParaRPr lang="en-US" altLang="ko-KR" sz="1100" dirty="0" smtClean="0"/>
                    </a:p>
                    <a:p>
                      <a:pPr algn="ctr" latinLnBrk="1"/>
                      <a:r>
                        <a:rPr lang="ko-KR" altLang="en-US" sz="1100" dirty="0" smtClean="0"/>
                        <a:t>지</a:t>
                      </a:r>
                      <a:endParaRPr lang="en-US" altLang="ko-KR" sz="1100" dirty="0" smtClean="0"/>
                    </a:p>
                    <a:p>
                      <a:pPr algn="ctr" latinLnBrk="1"/>
                      <a:endParaRPr lang="en-US" altLang="ko-KR" sz="1100" dirty="0" smtClean="0"/>
                    </a:p>
                    <a:p>
                      <a:pPr algn="ctr" latinLnBrk="1"/>
                      <a:r>
                        <a:rPr lang="ko-KR" altLang="en-US" sz="1100" dirty="0" smtClean="0"/>
                        <a:t>사</a:t>
                      </a:r>
                      <a:endParaRPr lang="en-US" altLang="ko-KR" sz="1100" dirty="0" smtClean="0"/>
                    </a:p>
                    <a:p>
                      <a:pPr algn="ctr" latinLnBrk="1"/>
                      <a:endParaRPr lang="en-US" altLang="ko-KR" sz="1100" dirty="0" smtClean="0"/>
                    </a:p>
                    <a:p>
                      <a:pPr algn="ctr" latinLnBrk="1"/>
                      <a:r>
                        <a:rPr lang="ko-KR" altLang="en-US" sz="1100" dirty="0" smtClean="0"/>
                        <a:t>항</a:t>
                      </a:r>
                      <a:endParaRPr lang="ko-KR" altLang="en-US" sz="1100" dirty="0">
                        <a:ea typeface="나눔고딕"/>
                      </a:endParaRPr>
                    </a:p>
                  </a:txBody>
                  <a:tcPr marL="33231" marR="33231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/>
                        <a:t>12:40</a:t>
                      </a:r>
                    </a:p>
                    <a:p>
                      <a:pPr algn="ctr" latinLnBrk="1"/>
                      <a:endParaRPr lang="en-US" altLang="ko-KR" sz="900" dirty="0" smtClean="0"/>
                    </a:p>
                  </a:txBody>
                  <a:tcPr marL="33231" marR="33231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altLang="ko-KR" sz="1100" dirty="0" smtClean="0"/>
                    </a:p>
                    <a:p>
                      <a:r>
                        <a:rPr lang="en-US" altLang="ko-KR" sz="1100" dirty="0" smtClean="0"/>
                        <a:t># </a:t>
                      </a:r>
                      <a:r>
                        <a:rPr lang="ko-KR" altLang="en-US" sz="1100" dirty="0" smtClean="0"/>
                        <a:t>네</a:t>
                      </a:r>
                      <a:r>
                        <a:rPr lang="en-US" altLang="ko-KR" sz="1100" dirty="0" smtClean="0"/>
                        <a:t>~ </a:t>
                      </a:r>
                      <a:r>
                        <a:rPr lang="ko-KR" altLang="en-US" sz="1100" dirty="0" smtClean="0"/>
                        <a:t>마지막으로 공지사항을 전달해드리겠습니다</a:t>
                      </a:r>
                      <a:r>
                        <a:rPr lang="en-US" altLang="ko-KR" sz="1100" dirty="0" smtClean="0"/>
                        <a:t>.  </a:t>
                      </a:r>
                    </a:p>
                    <a:p>
                      <a:endParaRPr lang="en-US" altLang="ko-KR" sz="1100" dirty="0" smtClean="0"/>
                    </a:p>
                    <a:p>
                      <a:r>
                        <a:rPr lang="en-US" altLang="ko-KR" sz="1100" dirty="0" smtClean="0"/>
                        <a:t>#</a:t>
                      </a:r>
                      <a:r>
                        <a:rPr lang="ko-KR" altLang="en-US" sz="1100" dirty="0" smtClean="0"/>
                        <a:t>오늘</a:t>
                      </a:r>
                      <a:r>
                        <a:rPr lang="ko-KR" altLang="en-US" sz="1100" baseline="0" dirty="0" smtClean="0"/>
                        <a:t> </a:t>
                      </a:r>
                      <a:r>
                        <a:rPr lang="ko-KR" altLang="en-US" sz="1100" dirty="0" smtClean="0"/>
                        <a:t>이벤트 존에서는 페이스페인팅</a:t>
                      </a:r>
                      <a:r>
                        <a:rPr lang="en-US" altLang="ko-KR" sz="1100" dirty="0" smtClean="0"/>
                        <a:t>, </a:t>
                      </a:r>
                      <a:r>
                        <a:rPr lang="ko-KR" altLang="en-US" sz="1100" dirty="0" err="1" smtClean="0"/>
                        <a:t>캐릭컬쳐</a:t>
                      </a:r>
                      <a:r>
                        <a:rPr lang="en-US" altLang="ko-KR" sz="1100" dirty="0" smtClean="0"/>
                        <a:t>, </a:t>
                      </a:r>
                      <a:r>
                        <a:rPr lang="ko-KR" altLang="en-US" sz="1100" dirty="0" smtClean="0"/>
                        <a:t>풍선 아트가  운영되고</a:t>
                      </a:r>
                      <a:r>
                        <a:rPr lang="ko-KR" altLang="en-US" sz="1100" baseline="0" dirty="0" smtClean="0"/>
                        <a:t> 있으며</a:t>
                      </a:r>
                      <a:r>
                        <a:rPr lang="ko-KR" altLang="en-US" sz="1100" dirty="0" smtClean="0"/>
                        <a:t> 무대 앞에서 놀이마당이 진행될 예정입니다</a:t>
                      </a:r>
                      <a:r>
                        <a:rPr lang="en-US" altLang="ko-KR" sz="1100" dirty="0" smtClean="0"/>
                        <a:t>, </a:t>
                      </a:r>
                      <a:r>
                        <a:rPr lang="ko-KR" altLang="en-US" sz="1100" dirty="0" smtClean="0"/>
                        <a:t>각 코너 마다 푸짐한 선물을</a:t>
                      </a:r>
                      <a:r>
                        <a:rPr lang="en-US" altLang="ko-KR" sz="1100" dirty="0" smtClean="0"/>
                        <a:t> </a:t>
                      </a:r>
                      <a:r>
                        <a:rPr lang="ko-KR" altLang="en-US" sz="1100" dirty="0" smtClean="0"/>
                        <a:t>드릴 예정이니 많은 참여 바랍니다</a:t>
                      </a:r>
                      <a:r>
                        <a:rPr lang="en-US" altLang="ko-KR" sz="1100" dirty="0" smtClean="0"/>
                        <a:t>.</a:t>
                      </a:r>
                    </a:p>
                    <a:p>
                      <a:endParaRPr lang="en-US" altLang="ko-KR" sz="1100" dirty="0" smtClean="0"/>
                    </a:p>
                    <a:p>
                      <a:r>
                        <a:rPr lang="en-US" altLang="ko-KR" sz="1100" dirty="0" smtClean="0"/>
                        <a:t># </a:t>
                      </a:r>
                      <a:r>
                        <a:rPr lang="ko-KR" altLang="en-US" sz="1100" dirty="0" smtClean="0"/>
                        <a:t>이것으로 제</a:t>
                      </a:r>
                      <a:r>
                        <a:rPr lang="en-US" altLang="ko-KR" sz="1100" dirty="0" smtClean="0"/>
                        <a:t>20</a:t>
                      </a:r>
                      <a:r>
                        <a:rPr lang="ko-KR" altLang="en-US" sz="1100" dirty="0" smtClean="0"/>
                        <a:t>회 </a:t>
                      </a:r>
                      <a:r>
                        <a:rPr lang="ko-KR" altLang="en-US" sz="1100" dirty="0" err="1" smtClean="0"/>
                        <a:t>휘문교우</a:t>
                      </a:r>
                      <a:r>
                        <a:rPr lang="ko-KR" altLang="en-US" sz="1100" dirty="0" smtClean="0"/>
                        <a:t> 체육대회 개회식을 모두 마치겠습니다</a:t>
                      </a:r>
                      <a:r>
                        <a:rPr lang="en-US" altLang="ko-KR" sz="1100" dirty="0" smtClean="0"/>
                        <a:t>.</a:t>
                      </a:r>
                      <a:r>
                        <a:rPr lang="ko-KR" altLang="en-US" sz="1100" dirty="0" smtClean="0"/>
                        <a:t>바로 족구결승전을 </a:t>
                      </a:r>
                      <a:r>
                        <a:rPr lang="ko-KR" altLang="en-US" sz="1100" dirty="0" err="1" smtClean="0"/>
                        <a:t>진행하도록하겠습니다</a:t>
                      </a:r>
                      <a:r>
                        <a:rPr lang="en-US" altLang="ko-KR" sz="1100" dirty="0" smtClean="0"/>
                        <a:t>.</a:t>
                      </a:r>
                      <a:r>
                        <a:rPr lang="ko-KR" altLang="en-US" sz="1100" dirty="0" smtClean="0"/>
                        <a:t>진출하신    회       회     회   회 이상 </a:t>
                      </a:r>
                      <a:r>
                        <a:rPr lang="en-US" altLang="ko-KR" sz="1100" dirty="0" smtClean="0"/>
                        <a:t>4</a:t>
                      </a:r>
                      <a:r>
                        <a:rPr lang="ko-KR" altLang="en-US" sz="1100" dirty="0" smtClean="0"/>
                        <a:t>기수는 결승전 준비하여주시기 바랍니다</a:t>
                      </a:r>
                      <a:r>
                        <a:rPr lang="en-US" altLang="ko-KR" sz="1100" dirty="0" smtClean="0"/>
                        <a:t>.</a:t>
                      </a:r>
                      <a:r>
                        <a:rPr lang="ko-KR" altLang="en-US" sz="1100" dirty="0" smtClean="0"/>
                        <a:t>  </a:t>
                      </a:r>
                      <a:endParaRPr lang="en-US" altLang="ko-KR" sz="1100" dirty="0" smtClean="0"/>
                    </a:p>
                    <a:p>
                      <a:endParaRPr lang="en-US" altLang="ko-KR" sz="1100" dirty="0" smtClean="0"/>
                    </a:p>
                    <a:p>
                      <a:endParaRPr lang="en-US" altLang="ko-KR" sz="1000" dirty="0" smtClean="0">
                        <a:solidFill>
                          <a:srgbClr val="FF0000"/>
                        </a:solidFill>
                        <a:ea typeface="나눔고딕"/>
                      </a:endParaRPr>
                    </a:p>
                  </a:txBody>
                  <a:tcPr marL="59788" marR="59788" marT="17907" marB="17907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100" spc="0" dirty="0"/>
                        <a:t>사회자</a:t>
                      </a:r>
                      <a:endParaRPr lang="ko-KR" altLang="en-US" sz="900" kern="0" spc="0" dirty="0">
                        <a:solidFill>
                          <a:srgbClr val="000000"/>
                        </a:solidFill>
                        <a:latin typeface="+mn-ea"/>
                        <a:ea typeface="나눔고딕"/>
                      </a:endParaRPr>
                    </a:p>
                  </a:txBody>
                  <a:tcPr marL="59788" marR="59788" marT="17907" marB="17907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 spc="0" dirty="0"/>
                        <a:t>MIC 1</a:t>
                      </a:r>
                      <a:endParaRPr lang="en-US" sz="900" kern="0" spc="0" dirty="0">
                        <a:solidFill>
                          <a:srgbClr val="000000"/>
                        </a:solidFill>
                        <a:latin typeface="+mn-ea"/>
                        <a:ea typeface="나눔고딕"/>
                      </a:endParaRPr>
                    </a:p>
                  </a:txBody>
                  <a:tcPr marL="59788" marR="59788" marT="17907" marB="17907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 dirty="0">
                        <a:solidFill>
                          <a:srgbClr val="000000"/>
                        </a:solidFill>
                        <a:latin typeface="+mn-ea"/>
                        <a:ea typeface="나눔고딕"/>
                      </a:endParaRPr>
                    </a:p>
                  </a:txBody>
                  <a:tcPr marL="59788" marR="59788" marT="17907" marB="17907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kern="0" spc="0" dirty="0">
                        <a:solidFill>
                          <a:srgbClr val="000000"/>
                        </a:solidFill>
                        <a:latin typeface="+mn-ea"/>
                        <a:ea typeface="나눔고딕"/>
                      </a:endParaRPr>
                    </a:p>
                  </a:txBody>
                  <a:tcPr marL="59788" marR="59788" marT="17907" marB="17907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6BEC3-A961-4907-A6D5-0C26D67E02A8}" type="slidenum">
              <a:rPr lang="ko-KR" altLang="en-US" smtClean="0"/>
              <a:pPr/>
              <a:t>23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14283" y="857232"/>
            <a:ext cx="8643998" cy="5000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Cue-Sheet  - 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놀이 한마당</a:t>
            </a:r>
            <a:endParaRPr lang="ko-KR" altLang="en-US" dirty="0">
              <a:ea typeface="나눔고딕 ExtraBold"/>
            </a:endParaRPr>
          </a:p>
        </p:txBody>
      </p:sp>
      <p:cxnSp>
        <p:nvCxnSpPr>
          <p:cNvPr id="3" name="직선 연결선 2"/>
          <p:cNvCxnSpPr/>
          <p:nvPr/>
        </p:nvCxnSpPr>
        <p:spPr>
          <a:xfrm>
            <a:off x="214852" y="714356"/>
            <a:ext cx="8640960" cy="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42849" y="358306"/>
            <a:ext cx="6552728" cy="327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en-US" altLang="ko-KR" dirty="0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나눔고딕 ExtraBold" pitchFamily="50" charset="-127"/>
                <a:ea typeface="나눔고딕 ExtraBold" pitchFamily="50" charset="-127"/>
              </a:rPr>
              <a:t>01_ </a:t>
            </a:r>
            <a:r>
              <a:rPr lang="ko-KR" altLang="en-US" dirty="0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나눔고딕 ExtraBold" pitchFamily="50" charset="-127"/>
                <a:ea typeface="나눔고딕 ExtraBold" pitchFamily="50" charset="-127"/>
              </a:rPr>
              <a:t>준비</a:t>
            </a:r>
            <a:endParaRPr lang="ko-KR" altLang="en-US" dirty="0">
              <a:gradFill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5400000" scaled="0"/>
              </a:gradFill>
              <a:latin typeface="나눔고딕 ExtraBold" pitchFamily="50" charset="-127"/>
              <a:ea typeface="나눔고딕 ExtraBold" pitchFamily="50" charset="-127"/>
            </a:endParaRPr>
          </a:p>
        </p:txBody>
      </p:sp>
      <p:cxnSp>
        <p:nvCxnSpPr>
          <p:cNvPr id="5" name="직선 연결선 4"/>
          <p:cNvCxnSpPr/>
          <p:nvPr/>
        </p:nvCxnSpPr>
        <p:spPr>
          <a:xfrm>
            <a:off x="214852" y="214290"/>
            <a:ext cx="8640960" cy="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표 5"/>
          <p:cNvGraphicFramePr>
            <a:graphicFrameLocks noGrp="1"/>
          </p:cNvGraphicFramePr>
          <p:nvPr/>
        </p:nvGraphicFramePr>
        <p:xfrm>
          <a:off x="214285" y="1476930"/>
          <a:ext cx="8643999" cy="4815079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288132"/>
                <a:gridCol w="576267"/>
                <a:gridCol w="576267"/>
                <a:gridCol w="4703002"/>
                <a:gridCol w="474439"/>
                <a:gridCol w="472722"/>
                <a:gridCol w="405191"/>
                <a:gridCol w="1147979"/>
              </a:tblGrid>
              <a:tr h="54540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N0</a:t>
                      </a:r>
                      <a:endParaRPr lang="ko-KR" altLang="en-US" sz="1200" dirty="0"/>
                    </a:p>
                  </a:txBody>
                  <a:tcPr marL="33231" marR="33231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/>
                        <a:t>항목</a:t>
                      </a:r>
                      <a:endParaRPr lang="ko-KR" altLang="en-US" sz="1200" dirty="0"/>
                    </a:p>
                  </a:txBody>
                  <a:tcPr marL="33231" marR="33231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/>
                        <a:t>시간</a:t>
                      </a:r>
                      <a:endParaRPr lang="ko-KR" altLang="en-US" sz="1200" dirty="0"/>
                    </a:p>
                  </a:txBody>
                  <a:tcPr marL="33231" marR="33231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/>
                        <a:t>진행내용</a:t>
                      </a:r>
                      <a:endParaRPr lang="ko-KR" altLang="en-US" sz="1200" dirty="0"/>
                    </a:p>
                  </a:txBody>
                  <a:tcPr marL="33231" marR="33231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/>
                        <a:t>담당</a:t>
                      </a:r>
                      <a:endParaRPr lang="ko-KR" altLang="en-US" sz="1200" dirty="0"/>
                    </a:p>
                  </a:txBody>
                  <a:tcPr marL="33231" marR="33231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/>
                        <a:t>음향</a:t>
                      </a:r>
                      <a:endParaRPr lang="ko-KR" altLang="en-US" sz="1200" dirty="0"/>
                    </a:p>
                  </a:txBody>
                  <a:tcPr marL="33231" marR="33231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/>
                        <a:t>특효</a:t>
                      </a:r>
                      <a:endParaRPr lang="ko-KR" altLang="en-US" sz="1200" dirty="0"/>
                    </a:p>
                  </a:txBody>
                  <a:tcPr marL="33231" marR="33231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/>
                        <a:t>준비</a:t>
                      </a:r>
                      <a:endParaRPr lang="en-US" altLang="ko-KR" sz="1200" dirty="0" smtClean="0"/>
                    </a:p>
                    <a:p>
                      <a:pPr algn="ctr" latinLnBrk="1"/>
                      <a:r>
                        <a:rPr lang="ko-KR" altLang="en-US" sz="1200" dirty="0" smtClean="0"/>
                        <a:t>사항</a:t>
                      </a:r>
                      <a:endParaRPr lang="ko-KR" altLang="en-US" sz="1200" dirty="0"/>
                    </a:p>
                  </a:txBody>
                  <a:tcPr marL="33231" marR="33231" anchor="ctr"/>
                </a:tc>
              </a:tr>
              <a:tr h="906604">
                <a:tc rowSpan="5"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smtClean="0">
                          <a:ea typeface="나눔고딕"/>
                        </a:rPr>
                        <a:t>24</a:t>
                      </a:r>
                      <a:endParaRPr lang="ko-KR" altLang="en-US" sz="1100" dirty="0">
                        <a:ea typeface="나눔고딕"/>
                      </a:endParaRPr>
                    </a:p>
                  </a:txBody>
                  <a:tcPr marL="33231" marR="33231" anchor="ctr"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5"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 smtClean="0">
                          <a:ea typeface="나눔고딕"/>
                        </a:rPr>
                        <a:t>놀</a:t>
                      </a:r>
                      <a:endParaRPr lang="en-US" altLang="ko-KR" sz="1100" dirty="0" smtClean="0">
                        <a:ea typeface="나눔고딕"/>
                      </a:endParaRPr>
                    </a:p>
                    <a:p>
                      <a:pPr algn="ctr" latinLnBrk="1"/>
                      <a:endParaRPr lang="en-US" altLang="ko-KR" sz="1100" dirty="0" smtClean="0">
                        <a:ea typeface="나눔고딕"/>
                      </a:endParaRPr>
                    </a:p>
                    <a:p>
                      <a:pPr algn="ctr" latinLnBrk="1"/>
                      <a:r>
                        <a:rPr lang="ko-KR" altLang="en-US" sz="1100" dirty="0" smtClean="0">
                          <a:ea typeface="나눔고딕"/>
                        </a:rPr>
                        <a:t>이 </a:t>
                      </a:r>
                      <a:endParaRPr lang="en-US" altLang="ko-KR" sz="1100" dirty="0" smtClean="0">
                        <a:ea typeface="나눔고딕"/>
                      </a:endParaRPr>
                    </a:p>
                    <a:p>
                      <a:pPr algn="ctr" latinLnBrk="1"/>
                      <a:endParaRPr lang="en-US" altLang="ko-KR" sz="1100" dirty="0" smtClean="0">
                        <a:ea typeface="나눔고딕"/>
                      </a:endParaRPr>
                    </a:p>
                    <a:p>
                      <a:pPr algn="ctr" latinLnBrk="1"/>
                      <a:endParaRPr lang="en-US" altLang="ko-KR" sz="1100" dirty="0" smtClean="0">
                        <a:ea typeface="나눔고딕"/>
                      </a:endParaRPr>
                    </a:p>
                    <a:p>
                      <a:pPr algn="ctr" latinLnBrk="1"/>
                      <a:r>
                        <a:rPr lang="ko-KR" altLang="en-US" sz="1100" dirty="0" smtClean="0">
                          <a:ea typeface="나눔고딕"/>
                        </a:rPr>
                        <a:t>한</a:t>
                      </a:r>
                      <a:endParaRPr lang="en-US" altLang="ko-KR" sz="1100" dirty="0" smtClean="0">
                        <a:ea typeface="나눔고딕"/>
                      </a:endParaRPr>
                    </a:p>
                    <a:p>
                      <a:pPr algn="ctr" latinLnBrk="1"/>
                      <a:endParaRPr lang="en-US" altLang="ko-KR" sz="1100" dirty="0" smtClean="0">
                        <a:ea typeface="나눔고딕"/>
                      </a:endParaRPr>
                    </a:p>
                    <a:p>
                      <a:pPr algn="ctr" latinLnBrk="1"/>
                      <a:r>
                        <a:rPr lang="ko-KR" altLang="en-US" sz="1100" dirty="0" smtClean="0">
                          <a:ea typeface="나눔고딕"/>
                        </a:rPr>
                        <a:t>마</a:t>
                      </a:r>
                      <a:endParaRPr lang="en-US" altLang="ko-KR" sz="1100" dirty="0" smtClean="0">
                        <a:ea typeface="나눔고딕"/>
                      </a:endParaRPr>
                    </a:p>
                    <a:p>
                      <a:pPr algn="ctr" latinLnBrk="1"/>
                      <a:endParaRPr lang="en-US" altLang="ko-KR" sz="1100" dirty="0" smtClean="0">
                        <a:ea typeface="나눔고딕"/>
                      </a:endParaRPr>
                    </a:p>
                    <a:p>
                      <a:pPr algn="ctr" latinLnBrk="1"/>
                      <a:r>
                        <a:rPr lang="ko-KR" altLang="en-US" sz="1100" dirty="0" smtClean="0">
                          <a:ea typeface="나눔고딕"/>
                        </a:rPr>
                        <a:t>당</a:t>
                      </a:r>
                      <a:endParaRPr lang="en-US" altLang="ko-KR" sz="1100" dirty="0" smtClean="0">
                        <a:ea typeface="나눔고딕"/>
                      </a:endParaRPr>
                    </a:p>
                  </a:txBody>
                  <a:tcPr marL="33231" marR="33231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5"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smtClean="0">
                          <a:ea typeface="나눔고딕"/>
                        </a:rPr>
                        <a:t>12:45</a:t>
                      </a:r>
                    </a:p>
                    <a:p>
                      <a:pPr algn="ctr" latinLnBrk="1"/>
                      <a:r>
                        <a:rPr lang="en-US" altLang="ko-KR" sz="1100" dirty="0" smtClean="0">
                          <a:ea typeface="나눔고딕"/>
                        </a:rPr>
                        <a:t>~</a:t>
                      </a:r>
                    </a:p>
                    <a:p>
                      <a:pPr algn="ctr" latinLnBrk="1"/>
                      <a:r>
                        <a:rPr lang="en-US" altLang="ko-KR" sz="1100" dirty="0" smtClean="0">
                          <a:ea typeface="나눔고딕"/>
                        </a:rPr>
                        <a:t>13:30</a:t>
                      </a:r>
                      <a:endParaRPr lang="ko-KR" altLang="en-US" sz="1100" dirty="0">
                        <a:ea typeface="나눔고딕"/>
                      </a:endParaRPr>
                    </a:p>
                  </a:txBody>
                  <a:tcPr marL="33231" marR="33231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atinLnBrk="1">
                        <a:buFont typeface="Arial" charset="0"/>
                        <a:buChar char="•"/>
                      </a:pPr>
                      <a:r>
                        <a:rPr lang="ko-KR" altLang="en-US" sz="1100" dirty="0" smtClean="0">
                          <a:ea typeface="나눔고딕"/>
                        </a:rPr>
                        <a:t>  전체가 무대 앞으로 나와 </a:t>
                      </a:r>
                      <a:r>
                        <a:rPr lang="ko-KR" altLang="en-US" sz="1100" baseline="0" dirty="0">
                          <a:ea typeface="나눔고딕"/>
                        </a:rPr>
                        <a:t> </a:t>
                      </a:r>
                      <a:r>
                        <a:rPr lang="ko-KR" altLang="en-US" sz="1100" baseline="0" dirty="0" smtClean="0">
                          <a:ea typeface="나눔고딕"/>
                        </a:rPr>
                        <a:t>놀이마당 참여</a:t>
                      </a:r>
                      <a:endParaRPr lang="en-US" altLang="ko-KR" sz="1100" baseline="0" dirty="0" smtClean="0">
                        <a:ea typeface="나눔고딕"/>
                      </a:endParaRPr>
                    </a:p>
                    <a:p>
                      <a:pPr latinLnBrk="1">
                        <a:buFont typeface="Arial" charset="0"/>
                        <a:buChar char="•"/>
                      </a:pPr>
                      <a:endParaRPr lang="en-US" altLang="ko-KR" sz="1100" baseline="0" dirty="0" smtClean="0">
                        <a:ea typeface="나눔고딕"/>
                      </a:endParaRPr>
                    </a:p>
                    <a:p>
                      <a:pPr latinLnBrk="1">
                        <a:buFont typeface="Arial" charset="0"/>
                        <a:buChar char="•"/>
                      </a:pPr>
                      <a:r>
                        <a:rPr lang="en-US" altLang="ko-KR" sz="1100" baseline="0" dirty="0" smtClean="0">
                          <a:ea typeface="나눔고딕"/>
                        </a:rPr>
                        <a:t> </a:t>
                      </a:r>
                      <a:r>
                        <a:rPr lang="ko-KR" altLang="en-US" sz="1100" baseline="0" dirty="0" smtClean="0">
                          <a:ea typeface="나눔고딕"/>
                        </a:rPr>
                        <a:t>전체가 놀이마당을 순서대로 참여하고 </a:t>
                      </a:r>
                      <a:r>
                        <a:rPr lang="en-US" altLang="ko-KR" sz="1100" baseline="0" dirty="0" smtClean="0">
                          <a:ea typeface="나눔고딕"/>
                        </a:rPr>
                        <a:t>1</a:t>
                      </a:r>
                      <a:r>
                        <a:rPr lang="ko-KR" altLang="en-US" sz="1100" baseline="0" dirty="0" smtClean="0">
                          <a:ea typeface="나눔고딕"/>
                        </a:rPr>
                        <a:t>명이 여러 개의 놀이를 참여 </a:t>
                      </a:r>
                      <a:endParaRPr lang="en-US" altLang="ko-KR" sz="1100" baseline="0" dirty="0" smtClean="0">
                        <a:ea typeface="나눔고딕"/>
                      </a:endParaRPr>
                    </a:p>
                    <a:p>
                      <a:pPr latinLnBrk="1">
                        <a:buFont typeface="Arial" charset="0"/>
                        <a:buNone/>
                      </a:pPr>
                      <a:r>
                        <a:rPr lang="ko-KR" altLang="en-US" sz="1100" baseline="0" dirty="0" smtClean="0">
                          <a:ea typeface="나눔고딕"/>
                        </a:rPr>
                        <a:t>할 수 있도록 유도</a:t>
                      </a:r>
                      <a:endParaRPr lang="en-US" altLang="ko-KR" sz="1100" baseline="0" dirty="0" smtClean="0">
                        <a:ea typeface="나눔고딕"/>
                      </a:endParaRPr>
                    </a:p>
                  </a:txBody>
                  <a:tcPr marL="33231" marR="33231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100" dirty="0">
                        <a:ea typeface="나눔고딕"/>
                      </a:endParaRPr>
                    </a:p>
                  </a:txBody>
                  <a:tcPr marL="33231" marR="33231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100" dirty="0">
                        <a:ea typeface="나눔고딕"/>
                      </a:endParaRPr>
                    </a:p>
                  </a:txBody>
                  <a:tcPr marL="33231" marR="33231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100" dirty="0">
                        <a:ea typeface="나눔고딕"/>
                      </a:endParaRPr>
                    </a:p>
                  </a:txBody>
                  <a:tcPr marL="33231" marR="33231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 smtClean="0">
                          <a:ea typeface="나눔고딕"/>
                        </a:rPr>
                        <a:t>선물 </a:t>
                      </a:r>
                      <a:endParaRPr lang="en-US" altLang="ko-KR" sz="1100" dirty="0" smtClean="0">
                        <a:ea typeface="나눔고딕"/>
                      </a:endParaRPr>
                    </a:p>
                    <a:p>
                      <a:pPr algn="ctr" latinLnBrk="1"/>
                      <a:r>
                        <a:rPr lang="en-US" altLang="ko-KR" sz="1100" dirty="0" smtClean="0">
                          <a:ea typeface="나눔고딕"/>
                        </a:rPr>
                        <a:t>60</a:t>
                      </a:r>
                      <a:r>
                        <a:rPr lang="ko-KR" altLang="en-US" sz="1100" dirty="0" smtClean="0">
                          <a:ea typeface="나눔고딕"/>
                        </a:rPr>
                        <a:t>개 </a:t>
                      </a:r>
                      <a:endParaRPr lang="en-US" altLang="ko-KR" sz="1100" dirty="0" smtClean="0">
                        <a:ea typeface="나눔고딕"/>
                      </a:endParaRPr>
                    </a:p>
                    <a:p>
                      <a:pPr algn="ctr" latinLnBrk="1"/>
                      <a:r>
                        <a:rPr lang="ko-KR" altLang="en-US" sz="1100" dirty="0" smtClean="0">
                          <a:ea typeface="나눔고딕"/>
                        </a:rPr>
                        <a:t>이상 준비</a:t>
                      </a:r>
                      <a:endParaRPr lang="ko-KR" altLang="en-US" sz="1100" dirty="0">
                        <a:ea typeface="나눔고딕"/>
                      </a:endParaRPr>
                    </a:p>
                  </a:txBody>
                  <a:tcPr marL="33231" marR="33231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923237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200" dirty="0"/>
                    </a:p>
                  </a:txBody>
                  <a:tcPr marL="36000" marR="3600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200" dirty="0"/>
                    </a:p>
                  </a:txBody>
                  <a:tcPr marL="36000" marR="3600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200" dirty="0"/>
                    </a:p>
                  </a:txBody>
                  <a:tcPr marL="36000" marR="3600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indent="-228600" latinLnBrk="1">
                        <a:buNone/>
                      </a:pPr>
                      <a:r>
                        <a:rPr lang="en-US" altLang="ko-KR" sz="11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a typeface="나눔고딕"/>
                        </a:rPr>
                        <a:t>1. </a:t>
                      </a:r>
                      <a:r>
                        <a:rPr lang="ko-KR" altLang="en-US" sz="11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a typeface="나눔고딕"/>
                        </a:rPr>
                        <a:t>다트게임</a:t>
                      </a:r>
                      <a:endParaRPr lang="en-US" altLang="ko-KR" sz="1100" dirty="0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a typeface="나눔고딕"/>
                      </a:endParaRPr>
                    </a:p>
                    <a:p>
                      <a:pPr marL="228600" indent="-228600" latinLnBrk="1">
                        <a:buNone/>
                      </a:pPr>
                      <a:r>
                        <a:rPr lang="en-US" altLang="ko-KR" sz="1100" dirty="0" smtClean="0">
                          <a:ea typeface="나눔고딕"/>
                        </a:rPr>
                        <a:t> - </a:t>
                      </a:r>
                      <a:r>
                        <a:rPr lang="ko-KR" altLang="en-US" sz="1100" dirty="0" smtClean="0">
                          <a:ea typeface="나눔고딕"/>
                        </a:rPr>
                        <a:t>운영 방법 </a:t>
                      </a:r>
                      <a:r>
                        <a:rPr lang="en-US" altLang="ko-KR" sz="1100" dirty="0" smtClean="0">
                          <a:ea typeface="나눔고딕"/>
                        </a:rPr>
                        <a:t>: </a:t>
                      </a:r>
                      <a:r>
                        <a:rPr lang="ko-KR" altLang="en-US" sz="1100" dirty="0" smtClean="0">
                          <a:ea typeface="나눔고딕"/>
                        </a:rPr>
                        <a:t>참가자 일렬</a:t>
                      </a:r>
                      <a:r>
                        <a:rPr lang="ko-KR" altLang="en-US" sz="1100" baseline="0" dirty="0" smtClean="0">
                          <a:ea typeface="나눔고딕"/>
                        </a:rPr>
                        <a:t> 순서대로 화살을 </a:t>
                      </a:r>
                      <a:r>
                        <a:rPr lang="en-US" altLang="ko-KR" sz="1100" baseline="0" dirty="0" smtClean="0">
                          <a:ea typeface="나눔고딕"/>
                        </a:rPr>
                        <a:t>2</a:t>
                      </a:r>
                      <a:r>
                        <a:rPr lang="ko-KR" altLang="en-US" sz="1100" baseline="0" dirty="0" smtClean="0">
                          <a:ea typeface="나눔고딕"/>
                        </a:rPr>
                        <a:t>개 </a:t>
                      </a:r>
                      <a:r>
                        <a:rPr lang="ko-KR" altLang="en-US" sz="1100" baseline="0" dirty="0" err="1" smtClean="0">
                          <a:ea typeface="나눔고딕"/>
                        </a:rPr>
                        <a:t>던저</a:t>
                      </a:r>
                      <a:r>
                        <a:rPr lang="ko-KR" altLang="en-US" sz="1100" baseline="0" dirty="0" smtClean="0">
                          <a:ea typeface="나눔고딕"/>
                        </a:rPr>
                        <a:t> 상품에 꽂히면 상품 증정</a:t>
                      </a:r>
                      <a:endParaRPr lang="ko-KR" altLang="en-US" sz="1100" dirty="0">
                        <a:ea typeface="나눔고딕"/>
                      </a:endParaRPr>
                    </a:p>
                  </a:txBody>
                  <a:tcPr marL="33231" marR="33231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 err="1" smtClean="0">
                          <a:ea typeface="나눔고딕"/>
                        </a:rPr>
                        <a:t>스탭</a:t>
                      </a:r>
                      <a:r>
                        <a:rPr lang="ko-KR" altLang="en-US" sz="1100" dirty="0" smtClean="0">
                          <a:ea typeface="나눔고딕"/>
                        </a:rPr>
                        <a:t> </a:t>
                      </a:r>
                      <a:endParaRPr lang="en-US" altLang="ko-KR" sz="1100" dirty="0" smtClean="0">
                        <a:ea typeface="나눔고딕"/>
                      </a:endParaRPr>
                    </a:p>
                    <a:p>
                      <a:pPr algn="ctr" latinLnBrk="1"/>
                      <a:r>
                        <a:rPr lang="en-US" altLang="ko-KR" sz="1100" dirty="0" smtClean="0">
                          <a:ea typeface="나눔고딕"/>
                        </a:rPr>
                        <a:t>1</a:t>
                      </a:r>
                    </a:p>
                  </a:txBody>
                  <a:tcPr marL="33231" marR="33231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4"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smtClean="0">
                          <a:ea typeface="나눔고딕"/>
                        </a:rPr>
                        <a:t>BGM</a:t>
                      </a:r>
                      <a:endParaRPr lang="ko-KR" altLang="en-US" sz="1100" dirty="0">
                        <a:ea typeface="나눔고딕"/>
                      </a:endParaRPr>
                    </a:p>
                  </a:txBody>
                  <a:tcPr marL="33231" marR="33231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100" dirty="0">
                        <a:ea typeface="나눔고딕"/>
                      </a:endParaRPr>
                    </a:p>
                  </a:txBody>
                  <a:tcPr marL="33231" marR="33231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 smtClean="0">
                          <a:ea typeface="나눔고딕"/>
                        </a:rPr>
                        <a:t>선물 </a:t>
                      </a:r>
                      <a:r>
                        <a:rPr lang="en-US" altLang="ko-KR" sz="1100" dirty="0" smtClean="0">
                          <a:ea typeface="나눔고딕"/>
                        </a:rPr>
                        <a:t>20</a:t>
                      </a:r>
                      <a:r>
                        <a:rPr lang="ko-KR" altLang="en-US" sz="1100" dirty="0" smtClean="0">
                          <a:ea typeface="나눔고딕"/>
                        </a:rPr>
                        <a:t>개</a:t>
                      </a:r>
                      <a:endParaRPr lang="en-US" altLang="ko-KR" sz="1100" dirty="0" smtClean="0">
                        <a:ea typeface="나눔고딕"/>
                      </a:endParaRPr>
                    </a:p>
                  </a:txBody>
                  <a:tcPr marL="33231" marR="33231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76356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indent="-228600" latinLnBrk="1">
                        <a:buNone/>
                      </a:pPr>
                      <a:r>
                        <a:rPr lang="en-US" altLang="ko-KR" sz="11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a typeface="나눔고딕"/>
                        </a:rPr>
                        <a:t>2. </a:t>
                      </a:r>
                      <a:r>
                        <a:rPr lang="ko-KR" altLang="en-US" sz="11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a typeface="나눔고딕"/>
                        </a:rPr>
                        <a:t>고리던지기</a:t>
                      </a:r>
                      <a:endParaRPr lang="en-US" altLang="ko-KR" sz="1100" dirty="0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a typeface="나눔고딕"/>
                      </a:endParaRPr>
                    </a:p>
                    <a:p>
                      <a:pPr marL="228600" indent="-228600" latinLnBrk="1">
                        <a:buNone/>
                      </a:pPr>
                      <a:r>
                        <a:rPr lang="en-US" altLang="ko-KR" sz="1100" dirty="0" smtClean="0">
                          <a:ea typeface="나눔고딕"/>
                        </a:rPr>
                        <a:t> - </a:t>
                      </a:r>
                      <a:r>
                        <a:rPr lang="ko-KR" altLang="en-US" sz="1100" dirty="0" smtClean="0">
                          <a:ea typeface="나눔고딕"/>
                        </a:rPr>
                        <a:t>운영 방법 </a:t>
                      </a:r>
                      <a:r>
                        <a:rPr lang="en-US" altLang="ko-KR" sz="1100" dirty="0" smtClean="0">
                          <a:ea typeface="나눔고딕"/>
                        </a:rPr>
                        <a:t>: </a:t>
                      </a:r>
                      <a:r>
                        <a:rPr lang="ko-KR" altLang="en-US" sz="1100" dirty="0" smtClean="0">
                          <a:ea typeface="나눔고딕"/>
                        </a:rPr>
                        <a:t>참가자 일렬</a:t>
                      </a:r>
                      <a:r>
                        <a:rPr lang="ko-KR" altLang="en-US" sz="1100" baseline="0" dirty="0" smtClean="0">
                          <a:ea typeface="나눔고딕"/>
                        </a:rPr>
                        <a:t> 순서대로 고리를 </a:t>
                      </a:r>
                      <a:r>
                        <a:rPr lang="en-US" altLang="ko-KR" sz="1100" baseline="0" dirty="0" smtClean="0">
                          <a:ea typeface="나눔고딕"/>
                        </a:rPr>
                        <a:t>3</a:t>
                      </a:r>
                      <a:r>
                        <a:rPr lang="ko-KR" altLang="en-US" sz="1100" baseline="0" dirty="0" smtClean="0">
                          <a:ea typeface="나눔고딕"/>
                        </a:rPr>
                        <a:t>개 </a:t>
                      </a:r>
                      <a:r>
                        <a:rPr lang="ko-KR" altLang="en-US" sz="1100" baseline="0" dirty="0" err="1" smtClean="0">
                          <a:ea typeface="나눔고딕"/>
                        </a:rPr>
                        <a:t>던저</a:t>
                      </a:r>
                      <a:r>
                        <a:rPr lang="ko-KR" altLang="en-US" sz="1100" baseline="0" dirty="0" smtClean="0">
                          <a:ea typeface="나눔고딕"/>
                        </a:rPr>
                        <a:t> </a:t>
                      </a:r>
                      <a:r>
                        <a:rPr lang="en-US" altLang="ko-KR" sz="1100" baseline="0" dirty="0" smtClean="0">
                          <a:ea typeface="나눔고딕"/>
                        </a:rPr>
                        <a:t>2</a:t>
                      </a:r>
                      <a:r>
                        <a:rPr lang="ko-KR" altLang="en-US" sz="1100" baseline="0" dirty="0" err="1" smtClean="0">
                          <a:ea typeface="나눔고딕"/>
                        </a:rPr>
                        <a:t>개이상</a:t>
                      </a:r>
                      <a:r>
                        <a:rPr lang="ko-KR" altLang="en-US" sz="1100" baseline="0" dirty="0" smtClean="0">
                          <a:ea typeface="나눔고딕"/>
                        </a:rPr>
                        <a:t> 성공하면 상품 증정</a:t>
                      </a:r>
                      <a:endParaRPr lang="ko-KR" altLang="en-US" sz="1100" dirty="0">
                        <a:ea typeface="나눔고딕"/>
                      </a:endParaRPr>
                    </a:p>
                  </a:txBody>
                  <a:tcPr marL="33231" marR="33231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 err="1" smtClean="0">
                          <a:ea typeface="나눔고딕"/>
                        </a:rPr>
                        <a:t>스탭</a:t>
                      </a:r>
                      <a:r>
                        <a:rPr lang="ko-KR" altLang="en-US" sz="1100" dirty="0" smtClean="0">
                          <a:ea typeface="나눔고딕"/>
                        </a:rPr>
                        <a:t> </a:t>
                      </a:r>
                      <a:endParaRPr lang="en-US" altLang="ko-KR" sz="1100" dirty="0" smtClean="0">
                        <a:ea typeface="나눔고딕"/>
                      </a:endParaRPr>
                    </a:p>
                    <a:p>
                      <a:pPr algn="ctr" latinLnBrk="1"/>
                      <a:r>
                        <a:rPr lang="en-US" altLang="ko-KR" sz="1100" dirty="0" smtClean="0">
                          <a:ea typeface="나눔고딕"/>
                        </a:rPr>
                        <a:t>2</a:t>
                      </a:r>
                      <a:endParaRPr lang="ko-KR" altLang="en-US" sz="1100" dirty="0">
                        <a:ea typeface="나눔고딕"/>
                      </a:endParaRPr>
                    </a:p>
                  </a:txBody>
                  <a:tcPr marL="33231" marR="33231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ea typeface="나눔고딕"/>
                      </a:endParaRPr>
                    </a:p>
                  </a:txBody>
                  <a:tcPr marL="33231" marR="33231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 smtClean="0">
                          <a:ea typeface="나눔고딕"/>
                        </a:rPr>
                        <a:t>선물 </a:t>
                      </a:r>
                      <a:r>
                        <a:rPr lang="en-US" altLang="ko-KR" sz="1100" dirty="0" smtClean="0">
                          <a:ea typeface="나눔고딕"/>
                        </a:rPr>
                        <a:t>20</a:t>
                      </a:r>
                      <a:r>
                        <a:rPr lang="ko-KR" altLang="en-US" sz="1100" dirty="0" smtClean="0">
                          <a:ea typeface="나눔고딕"/>
                        </a:rPr>
                        <a:t>개</a:t>
                      </a:r>
                      <a:endParaRPr lang="ko-KR" altLang="en-US" sz="1100" dirty="0">
                        <a:ea typeface="나눔고딕"/>
                      </a:endParaRPr>
                    </a:p>
                  </a:txBody>
                  <a:tcPr marL="33231" marR="33231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88497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indent="-228600" latinLnBrk="1">
                        <a:buNone/>
                      </a:pPr>
                      <a:r>
                        <a:rPr lang="en-US" altLang="ko-KR" sz="11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a typeface="나눔고딕"/>
                        </a:rPr>
                        <a:t>3. </a:t>
                      </a:r>
                      <a:r>
                        <a:rPr lang="ko-KR" altLang="en-US" sz="11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a typeface="나눔고딕"/>
                        </a:rPr>
                        <a:t>투호 던지기</a:t>
                      </a:r>
                      <a:endParaRPr lang="en-US" altLang="ko-KR" sz="1100" dirty="0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a typeface="나눔고딕"/>
                      </a:endParaRPr>
                    </a:p>
                    <a:p>
                      <a:pPr marL="228600" indent="-228600" latinLnBrk="1">
                        <a:buNone/>
                      </a:pPr>
                      <a:r>
                        <a:rPr lang="en-US" altLang="ko-KR" sz="1100" dirty="0" smtClean="0">
                          <a:ea typeface="나눔고딕"/>
                        </a:rPr>
                        <a:t> - </a:t>
                      </a:r>
                      <a:r>
                        <a:rPr lang="ko-KR" altLang="en-US" sz="1100" dirty="0" smtClean="0">
                          <a:ea typeface="나눔고딕"/>
                        </a:rPr>
                        <a:t>운영 방법 </a:t>
                      </a:r>
                      <a:r>
                        <a:rPr lang="en-US" altLang="ko-KR" sz="1100" dirty="0" smtClean="0">
                          <a:ea typeface="나눔고딕"/>
                        </a:rPr>
                        <a:t>: </a:t>
                      </a:r>
                      <a:r>
                        <a:rPr lang="ko-KR" altLang="en-US" sz="1100" dirty="0" smtClean="0">
                          <a:ea typeface="나눔고딕"/>
                        </a:rPr>
                        <a:t>참가자 일렬</a:t>
                      </a:r>
                      <a:r>
                        <a:rPr lang="ko-KR" altLang="en-US" sz="1100" baseline="0" dirty="0" smtClean="0">
                          <a:ea typeface="나눔고딕"/>
                        </a:rPr>
                        <a:t> 순서대로 화살을 </a:t>
                      </a:r>
                      <a:r>
                        <a:rPr lang="en-US" altLang="ko-KR" sz="1100" baseline="0" dirty="0" smtClean="0">
                          <a:ea typeface="나눔고딕"/>
                        </a:rPr>
                        <a:t>3</a:t>
                      </a:r>
                      <a:r>
                        <a:rPr lang="ko-KR" altLang="en-US" sz="1100" baseline="0" dirty="0" smtClean="0">
                          <a:ea typeface="나눔고딕"/>
                        </a:rPr>
                        <a:t>개 </a:t>
                      </a:r>
                      <a:r>
                        <a:rPr lang="ko-KR" altLang="en-US" sz="1100" baseline="0" dirty="0" err="1" smtClean="0">
                          <a:ea typeface="나눔고딕"/>
                        </a:rPr>
                        <a:t>던저</a:t>
                      </a:r>
                      <a:r>
                        <a:rPr lang="ko-KR" altLang="en-US" sz="1100" baseline="0" dirty="0" smtClean="0">
                          <a:ea typeface="나눔고딕"/>
                        </a:rPr>
                        <a:t> </a:t>
                      </a:r>
                      <a:r>
                        <a:rPr lang="en-US" altLang="ko-KR" sz="1100" baseline="0" dirty="0" smtClean="0">
                          <a:ea typeface="나눔고딕"/>
                        </a:rPr>
                        <a:t>2</a:t>
                      </a:r>
                      <a:r>
                        <a:rPr lang="ko-KR" altLang="en-US" sz="1100" baseline="0" dirty="0" smtClean="0">
                          <a:ea typeface="나눔고딕"/>
                        </a:rPr>
                        <a:t>개 이상 투호 통에 들어가면 상품 증정</a:t>
                      </a:r>
                      <a:endParaRPr lang="ko-KR" altLang="en-US" sz="1100" dirty="0">
                        <a:ea typeface="나눔고딕"/>
                      </a:endParaRPr>
                    </a:p>
                  </a:txBody>
                  <a:tcPr marL="33231" marR="33231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 err="1" smtClean="0">
                          <a:ea typeface="나눔고딕"/>
                        </a:rPr>
                        <a:t>스탭</a:t>
                      </a:r>
                      <a:r>
                        <a:rPr lang="ko-KR" altLang="en-US" sz="1100" dirty="0" smtClean="0">
                          <a:ea typeface="나눔고딕"/>
                        </a:rPr>
                        <a:t> </a:t>
                      </a:r>
                      <a:endParaRPr lang="en-US" altLang="ko-KR" sz="1100" dirty="0" smtClean="0">
                        <a:ea typeface="나눔고딕"/>
                      </a:endParaRPr>
                    </a:p>
                    <a:p>
                      <a:pPr algn="ctr" latinLnBrk="1"/>
                      <a:r>
                        <a:rPr lang="en-US" altLang="ko-KR" sz="1100" dirty="0" smtClean="0">
                          <a:ea typeface="나눔고딕"/>
                        </a:rPr>
                        <a:t>3</a:t>
                      </a:r>
                      <a:endParaRPr lang="ko-KR" altLang="en-US" sz="1100" dirty="0">
                        <a:ea typeface="나눔고딕"/>
                      </a:endParaRPr>
                    </a:p>
                  </a:txBody>
                  <a:tcPr marL="33231" marR="33231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ea typeface="나눔고딕"/>
                      </a:endParaRPr>
                    </a:p>
                  </a:txBody>
                  <a:tcPr marL="33231" marR="33231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 smtClean="0">
                          <a:ea typeface="나눔고딕"/>
                        </a:rPr>
                        <a:t>선물 </a:t>
                      </a:r>
                      <a:r>
                        <a:rPr lang="en-US" altLang="ko-KR" sz="1100" dirty="0" smtClean="0">
                          <a:ea typeface="나눔고딕"/>
                        </a:rPr>
                        <a:t>20</a:t>
                      </a:r>
                      <a:r>
                        <a:rPr lang="ko-KR" altLang="en-US" sz="1100" dirty="0" smtClean="0">
                          <a:ea typeface="나눔고딕"/>
                        </a:rPr>
                        <a:t>개</a:t>
                      </a:r>
                      <a:endParaRPr lang="ko-KR" altLang="en-US" sz="1100" dirty="0">
                        <a:ea typeface="나눔고딕"/>
                      </a:endParaRPr>
                    </a:p>
                  </a:txBody>
                  <a:tcPr marL="33231" marR="33231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79130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indent="-228600" latinLnBrk="1">
                        <a:buNone/>
                      </a:pPr>
                      <a:r>
                        <a:rPr lang="en-US" altLang="ko-KR" sz="11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a typeface="나눔고딕"/>
                        </a:rPr>
                        <a:t>4. </a:t>
                      </a:r>
                      <a:r>
                        <a:rPr lang="ko-KR" altLang="en-US" sz="1100" dirty="0" err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a typeface="나눔고딕"/>
                        </a:rPr>
                        <a:t>에어바운스</a:t>
                      </a:r>
                      <a:endParaRPr lang="en-US" altLang="ko-KR" sz="1100" dirty="0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a typeface="나눔고딕"/>
                      </a:endParaRPr>
                    </a:p>
                    <a:p>
                      <a:pPr marL="228600" indent="-228600" latinLnBrk="1">
                        <a:buNone/>
                      </a:pPr>
                      <a:r>
                        <a:rPr lang="en-US" altLang="ko-KR" sz="1100" dirty="0" smtClean="0">
                          <a:ea typeface="나눔고딕"/>
                        </a:rPr>
                        <a:t> - </a:t>
                      </a:r>
                      <a:r>
                        <a:rPr lang="ko-KR" altLang="en-US" sz="1100" dirty="0" smtClean="0">
                          <a:ea typeface="나눔고딕"/>
                        </a:rPr>
                        <a:t>운영 방법 </a:t>
                      </a:r>
                      <a:r>
                        <a:rPr lang="en-US" altLang="ko-KR" sz="1100" dirty="0" smtClean="0">
                          <a:ea typeface="나눔고딕"/>
                        </a:rPr>
                        <a:t>: </a:t>
                      </a:r>
                      <a:r>
                        <a:rPr lang="ko-KR" altLang="en-US" sz="1100" dirty="0" smtClean="0">
                          <a:ea typeface="나눔고딕"/>
                        </a:rPr>
                        <a:t>어린 아이들이 안전하게 놀</a:t>
                      </a:r>
                      <a:r>
                        <a:rPr lang="ko-KR" altLang="en-US" sz="1100" baseline="0" dirty="0" smtClean="0">
                          <a:ea typeface="나눔고딕"/>
                        </a:rPr>
                        <a:t> 수 있는 공간 </a:t>
                      </a:r>
                      <a:endParaRPr lang="ko-KR" altLang="en-US" sz="1100" dirty="0">
                        <a:ea typeface="나눔고딕"/>
                      </a:endParaRPr>
                    </a:p>
                  </a:txBody>
                  <a:tcPr marL="33231" marR="33231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 err="1" smtClean="0">
                          <a:ea typeface="나눔고딕"/>
                        </a:rPr>
                        <a:t>스탭</a:t>
                      </a:r>
                      <a:r>
                        <a:rPr lang="ko-KR" altLang="en-US" sz="1100" dirty="0" smtClean="0">
                          <a:ea typeface="나눔고딕"/>
                        </a:rPr>
                        <a:t> </a:t>
                      </a:r>
                      <a:endParaRPr lang="en-US" altLang="ko-KR" sz="1100" dirty="0" smtClean="0">
                        <a:ea typeface="나눔고딕"/>
                      </a:endParaRPr>
                    </a:p>
                    <a:p>
                      <a:pPr algn="ctr" latinLnBrk="1"/>
                      <a:r>
                        <a:rPr lang="en-US" altLang="ko-KR" sz="1100" dirty="0" smtClean="0">
                          <a:ea typeface="나눔고딕"/>
                        </a:rPr>
                        <a:t>4</a:t>
                      </a:r>
                      <a:endParaRPr lang="ko-KR" altLang="en-US" sz="1100" dirty="0">
                        <a:ea typeface="나눔고딕"/>
                      </a:endParaRPr>
                    </a:p>
                  </a:txBody>
                  <a:tcPr marL="33231" marR="33231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ea typeface="나눔고딕"/>
                      </a:endParaRPr>
                    </a:p>
                  </a:txBody>
                  <a:tcPr marL="33231" marR="33231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100" dirty="0">
                        <a:ea typeface="나눔고딕"/>
                      </a:endParaRPr>
                    </a:p>
                  </a:txBody>
                  <a:tcPr marL="33231" marR="33231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6BEC3-A961-4907-A6D5-0C26D67E02A8}" type="slidenum">
              <a:rPr lang="ko-KR" altLang="en-US" smtClean="0"/>
              <a:pPr/>
              <a:t>24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14283" y="857232"/>
            <a:ext cx="8643998" cy="5000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Cue-Sheet  - 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명랑운동회</a:t>
            </a:r>
            <a:endParaRPr lang="ko-KR" altLang="en-US" dirty="0">
              <a:latin typeface="HY견고딕" pitchFamily="18" charset="-127"/>
              <a:ea typeface="HY견고딕" pitchFamily="18" charset="-127"/>
            </a:endParaRPr>
          </a:p>
        </p:txBody>
      </p:sp>
      <p:cxnSp>
        <p:nvCxnSpPr>
          <p:cNvPr id="3" name="직선 연결선 2"/>
          <p:cNvCxnSpPr/>
          <p:nvPr/>
        </p:nvCxnSpPr>
        <p:spPr>
          <a:xfrm>
            <a:off x="214852" y="714356"/>
            <a:ext cx="8640960" cy="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42849" y="358306"/>
            <a:ext cx="6552728" cy="327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en-US" altLang="ko-KR" dirty="0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나눔고딕 ExtraBold" pitchFamily="50" charset="-127"/>
                <a:ea typeface="나눔고딕 ExtraBold" pitchFamily="50" charset="-127"/>
              </a:rPr>
              <a:t>01_ </a:t>
            </a:r>
            <a:r>
              <a:rPr lang="ko-KR" altLang="en-US" dirty="0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나눔고딕 ExtraBold" pitchFamily="50" charset="-127"/>
                <a:ea typeface="나눔고딕 ExtraBold" pitchFamily="50" charset="-127"/>
              </a:rPr>
              <a:t>준비</a:t>
            </a:r>
            <a:endParaRPr lang="ko-KR" altLang="en-US" dirty="0">
              <a:gradFill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5400000" scaled="0"/>
              </a:gradFill>
              <a:latin typeface="나눔고딕 ExtraBold" pitchFamily="50" charset="-127"/>
              <a:ea typeface="나눔고딕 ExtraBold" pitchFamily="50" charset="-127"/>
            </a:endParaRPr>
          </a:p>
        </p:txBody>
      </p:sp>
      <p:cxnSp>
        <p:nvCxnSpPr>
          <p:cNvPr id="5" name="직선 연결선 4"/>
          <p:cNvCxnSpPr/>
          <p:nvPr/>
        </p:nvCxnSpPr>
        <p:spPr>
          <a:xfrm>
            <a:off x="214852" y="214290"/>
            <a:ext cx="8640960" cy="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표 5"/>
          <p:cNvGraphicFramePr>
            <a:graphicFrameLocks noGrp="1"/>
          </p:cNvGraphicFramePr>
          <p:nvPr/>
        </p:nvGraphicFramePr>
        <p:xfrm>
          <a:off x="214283" y="1524619"/>
          <a:ext cx="8572559" cy="4338632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357189"/>
                <a:gridCol w="428628"/>
                <a:gridCol w="500066"/>
                <a:gridCol w="5662919"/>
                <a:gridCol w="1052253"/>
                <a:gridCol w="571504"/>
              </a:tblGrid>
              <a:tr h="39655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N0</a:t>
                      </a:r>
                      <a:endParaRPr lang="ko-KR" altLang="en-US" sz="1200" dirty="0"/>
                    </a:p>
                  </a:txBody>
                  <a:tcPr marL="33231" marR="33231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/>
                        <a:t>항목</a:t>
                      </a:r>
                      <a:endParaRPr lang="ko-KR" altLang="en-US" sz="1200" dirty="0"/>
                    </a:p>
                  </a:txBody>
                  <a:tcPr marL="33231" marR="33231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/>
                        <a:t>시간</a:t>
                      </a:r>
                      <a:endParaRPr lang="ko-KR" altLang="en-US" sz="1200" dirty="0"/>
                    </a:p>
                  </a:txBody>
                  <a:tcPr marL="33231" marR="33231" anchor="ctr"/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내 용</a:t>
                      </a:r>
                      <a:endParaRPr kumimoji="1" lang="ko-KR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3231" marR="3323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인원</a:t>
                      </a:r>
                      <a:endParaRPr kumimoji="1" lang="ko-KR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3231" marR="3323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상품</a:t>
                      </a:r>
                      <a:endParaRPr kumimoji="1" lang="ko-KR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3231" marR="33231" anchor="ctr" horzOverflow="overflow"/>
                </a:tc>
              </a:tr>
              <a:tr h="478978">
                <a:tc rowSpan="8"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/>
                        <a:t>25</a:t>
                      </a:r>
                      <a:endParaRPr lang="ko-KR" altLang="en-US" sz="900" dirty="0"/>
                    </a:p>
                  </a:txBody>
                  <a:tcPr marL="33231" marR="33231" anchor="ctr"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8"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 smtClean="0"/>
                        <a:t>명</a:t>
                      </a:r>
                      <a:endParaRPr lang="en-US" altLang="ko-KR" sz="1100" dirty="0" smtClean="0"/>
                    </a:p>
                    <a:p>
                      <a:pPr algn="ctr" latinLnBrk="1"/>
                      <a:r>
                        <a:rPr lang="ko-KR" altLang="en-US" sz="1100" dirty="0" err="1" smtClean="0"/>
                        <a:t>랑</a:t>
                      </a:r>
                      <a:endParaRPr lang="en-US" altLang="ko-KR" sz="1100" dirty="0" smtClean="0"/>
                    </a:p>
                    <a:p>
                      <a:pPr algn="ctr" latinLnBrk="1"/>
                      <a:endParaRPr lang="en-US" altLang="ko-KR" sz="1100" dirty="0" smtClean="0"/>
                    </a:p>
                    <a:p>
                      <a:pPr algn="ctr" latinLnBrk="1"/>
                      <a:r>
                        <a:rPr lang="ko-KR" altLang="en-US" sz="1100" dirty="0" smtClean="0"/>
                        <a:t>운</a:t>
                      </a:r>
                      <a:endParaRPr lang="en-US" altLang="ko-KR" sz="1100" dirty="0" smtClean="0"/>
                    </a:p>
                    <a:p>
                      <a:pPr algn="ctr" latinLnBrk="1"/>
                      <a:r>
                        <a:rPr lang="ko-KR" altLang="en-US" sz="1100" dirty="0" smtClean="0"/>
                        <a:t>동</a:t>
                      </a:r>
                      <a:endParaRPr lang="en-US" altLang="ko-KR" sz="1100" dirty="0" smtClean="0"/>
                    </a:p>
                    <a:p>
                      <a:pPr algn="ctr" latinLnBrk="1"/>
                      <a:r>
                        <a:rPr lang="ko-KR" altLang="en-US" sz="1100" dirty="0" smtClean="0"/>
                        <a:t>회</a:t>
                      </a:r>
                      <a:endParaRPr lang="en-US" altLang="ko-KR" sz="1100" dirty="0" smtClean="0"/>
                    </a:p>
                  </a:txBody>
                  <a:tcPr marL="33231" marR="33231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8"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13:30</a:t>
                      </a:r>
                    </a:p>
                    <a:p>
                      <a:pPr algn="ctr" latinLnBrk="1"/>
                      <a:r>
                        <a:rPr lang="en-US" altLang="ko-KR" sz="1000" dirty="0" smtClean="0"/>
                        <a:t>~</a:t>
                      </a:r>
                    </a:p>
                    <a:p>
                      <a:pPr algn="ctr" latinLnBrk="1"/>
                      <a:r>
                        <a:rPr lang="en-US" altLang="ko-KR" sz="1000" dirty="0" smtClean="0"/>
                        <a:t>15:30</a:t>
                      </a:r>
                      <a:endParaRPr lang="ko-KR" altLang="en-US" sz="1000" dirty="0"/>
                    </a:p>
                  </a:txBody>
                  <a:tcPr marL="33231" marR="33231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 1) </a:t>
                      </a:r>
                      <a:r>
                        <a:rPr kumimoji="1" lang="ko-KR" altLang="en-US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태산 줄넘기</a:t>
                      </a:r>
                      <a:r>
                        <a:rPr kumimoji="1" lang="en-US" altLang="ko-KR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 : </a:t>
                      </a:r>
                      <a:r>
                        <a:rPr lang="ko-KR" altLang="en-US" sz="1100" spc="-100" dirty="0" smtClean="0">
                          <a:latin typeface="Yoon 윤고딕 530_TT" pitchFamily="18" charset="-127"/>
                          <a:ea typeface="Yoon 윤고딕 530_TT" pitchFamily="18" charset="-127"/>
                        </a:rPr>
                        <a:t>봉이 연결된  줄을 넘어서 가장 빨리 돌아온 팀이 승리</a:t>
                      </a: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맑은 고딕" pitchFamily="50" charset="-127"/>
                      </a:endParaRPr>
                    </a:p>
                  </a:txBody>
                  <a:tcPr marL="33231" marR="33231"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각 기수 </a:t>
                      </a:r>
                      <a:endParaRPr kumimoji="1" lang="en-US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50~ 100 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명</a:t>
                      </a:r>
                    </a:p>
                  </a:txBody>
                  <a:tcPr marL="33231" marR="33231"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10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개</a:t>
                      </a:r>
                    </a:p>
                  </a:txBody>
                  <a:tcPr marL="33231" marR="33231"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355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None/>
                        <a:defRPr/>
                      </a:pPr>
                      <a:r>
                        <a:rPr kumimoji="1" lang="en-US" altLang="ko-KR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2) </a:t>
                      </a:r>
                      <a:r>
                        <a:rPr kumimoji="1" lang="ko-KR" altLang="en-US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지구를 굴려라 </a:t>
                      </a:r>
                      <a:r>
                        <a:rPr kumimoji="1" lang="en-US" altLang="ko-KR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: </a:t>
                      </a:r>
                      <a:r>
                        <a:rPr lang="ko-KR" altLang="en-US" sz="1100" spc="-100" dirty="0" err="1" smtClean="0">
                          <a:latin typeface="Yoon 윤고딕 530_TT" pitchFamily="18" charset="-127"/>
                          <a:ea typeface="Yoon 윤고딕 530_TT" pitchFamily="18" charset="-127"/>
                        </a:rPr>
                        <a:t>통천을</a:t>
                      </a:r>
                      <a:r>
                        <a:rPr lang="ko-KR" altLang="en-US" sz="1100" spc="-100" dirty="0" smtClean="0">
                          <a:latin typeface="Yoon 윤고딕 530_TT" pitchFamily="18" charset="-127"/>
                          <a:ea typeface="Yoon 윤고딕 530_TT" pitchFamily="18" charset="-127"/>
                        </a:rPr>
                        <a:t> 이용하여 애드벌룬을 굴리는 게임</a:t>
                      </a:r>
                      <a:endParaRPr kumimoji="1" lang="ko-KR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맑은 고딕" pitchFamily="50" charset="-127"/>
                      </a:endParaRPr>
                    </a:p>
                  </a:txBody>
                  <a:tcPr marL="33231" marR="33231"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각 기수 </a:t>
                      </a:r>
                      <a:endParaRPr kumimoji="1" lang="en-US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50~ 100 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명</a:t>
                      </a:r>
                    </a:p>
                  </a:txBody>
                  <a:tcPr marL="33231" marR="33231"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3231" marR="33231"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3550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200" dirty="0"/>
                    </a:p>
                  </a:txBody>
                  <a:tcPr marL="36000" marR="3600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200" dirty="0"/>
                    </a:p>
                  </a:txBody>
                  <a:tcPr marL="36000" marR="3600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200" dirty="0"/>
                    </a:p>
                  </a:txBody>
                  <a:tcPr marL="36000" marR="3600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3) </a:t>
                      </a:r>
                      <a:r>
                        <a:rPr kumimoji="1" lang="ko-KR" altLang="en-US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전략 줄다리기 </a:t>
                      </a:r>
                      <a:r>
                        <a:rPr kumimoji="1" lang="en-US" altLang="ko-KR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: </a:t>
                      </a:r>
                      <a:r>
                        <a:rPr lang="ko-KR" altLang="en-US" sz="1100" spc="-100" dirty="0" smtClean="0">
                          <a:latin typeface="Yoon 윤고딕 530_TT" pitchFamily="18" charset="-127"/>
                          <a:ea typeface="Yoon 윤고딕 530_TT" pitchFamily="18" charset="-127"/>
                        </a:rPr>
                        <a:t>정해진 개수의 줄을 </a:t>
                      </a:r>
                      <a:r>
                        <a:rPr lang="ko-KR" altLang="en-US" sz="1100" spc="-100" dirty="0" err="1" smtClean="0">
                          <a:latin typeface="Yoon 윤고딕 530_TT" pitchFamily="18" charset="-127"/>
                          <a:ea typeface="Yoon 윤고딕 530_TT" pitchFamily="18" charset="-127"/>
                        </a:rPr>
                        <a:t>다른팀보다</a:t>
                      </a:r>
                      <a:r>
                        <a:rPr lang="ko-KR" altLang="en-US" sz="1100" spc="-100" dirty="0" smtClean="0">
                          <a:latin typeface="Yoon 윤고딕 530_TT" pitchFamily="18" charset="-127"/>
                          <a:ea typeface="Yoon 윤고딕 530_TT" pitchFamily="18" charset="-127"/>
                        </a:rPr>
                        <a:t> 많이 </a:t>
                      </a:r>
                      <a:r>
                        <a:rPr lang="ko-KR" altLang="en-US" sz="1100" spc="-100" dirty="0" err="1" smtClean="0">
                          <a:latin typeface="Yoon 윤고딕 530_TT" pitchFamily="18" charset="-127"/>
                          <a:ea typeface="Yoon 윤고딕 530_TT" pitchFamily="18" charset="-127"/>
                        </a:rPr>
                        <a:t>가져오는팀이</a:t>
                      </a:r>
                      <a:r>
                        <a:rPr lang="ko-KR" altLang="en-US" sz="1100" spc="-100" dirty="0" smtClean="0">
                          <a:latin typeface="Yoon 윤고딕 530_TT" pitchFamily="18" charset="-127"/>
                          <a:ea typeface="Yoon 윤고딕 530_TT" pitchFamily="18" charset="-127"/>
                        </a:rPr>
                        <a:t> 승리</a:t>
                      </a: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맑은 고딕" pitchFamily="50" charset="-127"/>
                      </a:endParaRPr>
                    </a:p>
                  </a:txBody>
                  <a:tcPr marL="33231" marR="33231"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각 기수 </a:t>
                      </a:r>
                      <a:endParaRPr kumimoji="1" lang="en-US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50 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명</a:t>
                      </a:r>
                    </a:p>
                  </a:txBody>
                  <a:tcPr marL="33231" marR="33231"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3231" marR="33231"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355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 4) 20</a:t>
                      </a:r>
                      <a:r>
                        <a:rPr kumimoji="1" lang="ko-KR" altLang="en-US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인 </a:t>
                      </a:r>
                      <a:r>
                        <a:rPr kumimoji="1" lang="en-US" altLang="ko-KR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21</a:t>
                      </a:r>
                      <a:r>
                        <a:rPr kumimoji="1" lang="ko-KR" altLang="en-US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각 </a:t>
                      </a:r>
                      <a:r>
                        <a:rPr kumimoji="1" lang="en-US" altLang="ko-KR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: </a:t>
                      </a:r>
                      <a:r>
                        <a:rPr lang="en-US" altLang="ko-KR" sz="1100" spc="-100" dirty="0" smtClean="0">
                          <a:latin typeface="Yoon 윤고딕 530_TT" pitchFamily="18" charset="-127"/>
                          <a:ea typeface="Yoon 윤고딕 530_TT" pitchFamily="18" charset="-127"/>
                        </a:rPr>
                        <a:t>20</a:t>
                      </a:r>
                      <a:r>
                        <a:rPr lang="ko-KR" altLang="en-US" sz="1100" spc="-100" dirty="0" smtClean="0">
                          <a:latin typeface="Yoon 윤고딕 530_TT" pitchFamily="18" charset="-127"/>
                          <a:ea typeface="Yoon 윤고딕 530_TT" pitchFamily="18" charset="-127"/>
                        </a:rPr>
                        <a:t>명이 </a:t>
                      </a:r>
                      <a:r>
                        <a:rPr lang="en-US" altLang="ko-KR" sz="1100" spc="-100" dirty="0" smtClean="0">
                          <a:latin typeface="Yoon 윤고딕 530_TT" pitchFamily="18" charset="-127"/>
                          <a:ea typeface="Yoon 윤고딕 530_TT" pitchFamily="18" charset="-127"/>
                        </a:rPr>
                        <a:t>1</a:t>
                      </a:r>
                      <a:r>
                        <a:rPr lang="ko-KR" altLang="en-US" sz="1100" spc="-100" dirty="0" smtClean="0">
                          <a:latin typeface="Yoon 윤고딕 530_TT" pitchFamily="18" charset="-127"/>
                          <a:ea typeface="Yoon 윤고딕 530_TT" pitchFamily="18" charset="-127"/>
                        </a:rPr>
                        <a:t>조가 되어 서로 다리를 묶고 반환점을 돌아오는 경기</a:t>
                      </a:r>
                      <a:endParaRPr kumimoji="1" lang="ko-KR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맑은 고딕" pitchFamily="50" charset="-127"/>
                      </a:endParaRPr>
                    </a:p>
                  </a:txBody>
                  <a:tcPr marL="33231" marR="33231"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각 기수 </a:t>
                      </a:r>
                      <a:endParaRPr kumimoji="1" lang="en-US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50~ 100 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명</a:t>
                      </a:r>
                    </a:p>
                  </a:txBody>
                  <a:tcPr marL="33231" marR="33231"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3231" marR="33231"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355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 5) </a:t>
                      </a:r>
                      <a:r>
                        <a:rPr kumimoji="1" lang="ko-KR" altLang="en-US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단체 줄넘기</a:t>
                      </a:r>
                      <a:r>
                        <a:rPr kumimoji="1" lang="en-US" altLang="ko-KR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  <a:sym typeface="Wingdings" pitchFamily="2" charset="2"/>
                        </a:rPr>
                        <a:t> : </a:t>
                      </a:r>
                      <a:r>
                        <a:rPr lang="en-US" altLang="ko-KR" sz="1100" spc="-100" dirty="0" smtClean="0">
                          <a:latin typeface="Yoon 윤고딕 530_TT" pitchFamily="18" charset="-127"/>
                          <a:ea typeface="Yoon 윤고딕 530_TT" pitchFamily="18" charset="-127"/>
                        </a:rPr>
                        <a:t>40</a:t>
                      </a:r>
                      <a:r>
                        <a:rPr lang="ko-KR" altLang="en-US" sz="1100" spc="-100" dirty="0" smtClean="0">
                          <a:latin typeface="Yoon 윤고딕 530_TT" pitchFamily="18" charset="-127"/>
                          <a:ea typeface="Yoon 윤고딕 530_TT" pitchFamily="18" charset="-127"/>
                        </a:rPr>
                        <a:t>명이 </a:t>
                      </a:r>
                      <a:r>
                        <a:rPr lang="en-US" altLang="ko-KR" sz="1100" spc="-100" dirty="0" smtClean="0">
                          <a:latin typeface="Yoon 윤고딕 530_TT" pitchFamily="18" charset="-127"/>
                          <a:ea typeface="Yoon 윤고딕 530_TT" pitchFamily="18" charset="-127"/>
                        </a:rPr>
                        <a:t>1</a:t>
                      </a:r>
                      <a:r>
                        <a:rPr lang="ko-KR" altLang="en-US" sz="1100" spc="-100" dirty="0" smtClean="0">
                          <a:latin typeface="Yoon 윤고딕 530_TT" pitchFamily="18" charset="-127"/>
                          <a:ea typeface="Yoon 윤고딕 530_TT" pitchFamily="18" charset="-127"/>
                        </a:rPr>
                        <a:t>조가 되어 단체로 줄을 넘는 경기 </a:t>
                      </a:r>
                      <a:endParaRPr kumimoji="1" lang="ko-KR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맑은 고딕" pitchFamily="50" charset="-127"/>
                      </a:endParaRPr>
                    </a:p>
                  </a:txBody>
                  <a:tcPr marL="33231" marR="33231"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각 기수 </a:t>
                      </a:r>
                      <a:endParaRPr kumimoji="1" lang="en-US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40 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명</a:t>
                      </a:r>
                    </a:p>
                  </a:txBody>
                  <a:tcPr marL="33231" marR="33231"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3231" marR="33231"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355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  <a:sym typeface="Wingdings" pitchFamily="2" charset="2"/>
                        </a:rPr>
                        <a:t>6) </a:t>
                      </a:r>
                      <a:r>
                        <a:rPr kumimoji="1" lang="ko-KR" altLang="en-US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  <a:sym typeface="Wingdings" pitchFamily="2" charset="2"/>
                        </a:rPr>
                        <a:t>낙하산 배구 </a:t>
                      </a:r>
                      <a:r>
                        <a:rPr kumimoji="1" lang="en-US" altLang="ko-KR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  <a:sym typeface="Wingdings" pitchFamily="2" charset="2"/>
                        </a:rPr>
                        <a:t>: </a:t>
                      </a:r>
                      <a:r>
                        <a:rPr lang="ko-KR" altLang="en-US" sz="1100" spc="-100" dirty="0" smtClean="0">
                          <a:latin typeface="Yoon 윤고딕 530_TT" pitchFamily="18" charset="-127"/>
                          <a:ea typeface="Yoon 윤고딕 530_TT" pitchFamily="18" charset="-127"/>
                        </a:rPr>
                        <a:t>낙하산으로 애드벌룬을 튕겨서 받는 게임</a:t>
                      </a:r>
                      <a:r>
                        <a:rPr lang="en-US" altLang="ko-KR" sz="1100" spc="-100" dirty="0" smtClean="0">
                          <a:latin typeface="Yoon 윤고딕 530_TT" pitchFamily="18" charset="-127"/>
                          <a:ea typeface="Yoon 윤고딕 530_TT" pitchFamily="18" charset="-127"/>
                        </a:rPr>
                        <a:t>.</a:t>
                      </a:r>
                      <a:endParaRPr kumimoji="1" lang="ko-KR" alt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맑은 고딕" pitchFamily="50" charset="-127"/>
                      </a:endParaRPr>
                    </a:p>
                  </a:txBody>
                  <a:tcPr marL="33231" marR="33231"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각 기수 </a:t>
                      </a:r>
                      <a:endParaRPr kumimoji="1" lang="en-US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50~ 100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명</a:t>
                      </a:r>
                    </a:p>
                  </a:txBody>
                  <a:tcPr marL="33231" marR="33231"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3231" marR="33231"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074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  <a:sym typeface="Wingdings" pitchFamily="2" charset="2"/>
                        </a:rPr>
                        <a:t>7) </a:t>
                      </a:r>
                      <a:r>
                        <a:rPr kumimoji="1" lang="ko-KR" altLang="en-US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  <a:sym typeface="Wingdings" pitchFamily="2" charset="2"/>
                        </a:rPr>
                        <a:t>대형 바통 </a:t>
                      </a:r>
                      <a:r>
                        <a:rPr kumimoji="1" lang="ko-KR" altLang="en-US" sz="11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+mn-lt"/>
                          <a:sym typeface="Wingdings" pitchFamily="2" charset="2"/>
                        </a:rPr>
                        <a:t>렐레이</a:t>
                      </a:r>
                      <a:r>
                        <a:rPr kumimoji="1" lang="ko-KR" altLang="en-US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  <a:sym typeface="Wingdings" pitchFamily="2" charset="2"/>
                        </a:rPr>
                        <a:t> </a:t>
                      </a:r>
                      <a:r>
                        <a:rPr kumimoji="1" lang="en-US" altLang="ko-KR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  <a:sym typeface="Wingdings" pitchFamily="2" charset="2"/>
                        </a:rPr>
                        <a:t>: </a:t>
                      </a:r>
                      <a:r>
                        <a:rPr lang="ko-KR" altLang="en-US" sz="1100" spc="-100" dirty="0" err="1" smtClean="0">
                          <a:latin typeface="Yoon 윤고딕 530_TT" pitchFamily="18" charset="-127"/>
                          <a:ea typeface="Yoon 윤고딕 530_TT" pitchFamily="18" charset="-127"/>
                        </a:rPr>
                        <a:t>기수별</a:t>
                      </a:r>
                      <a:r>
                        <a:rPr lang="ko-KR" altLang="en-US" sz="1100" spc="-100" dirty="0" smtClean="0">
                          <a:latin typeface="Yoon 윤고딕 530_TT" pitchFamily="18" charset="-127"/>
                          <a:ea typeface="Yoon 윤고딕 530_TT" pitchFamily="18" charset="-127"/>
                        </a:rPr>
                        <a:t> </a:t>
                      </a:r>
                      <a:r>
                        <a:rPr lang="en-US" altLang="ko-KR" sz="1100" spc="-100" dirty="0" smtClean="0">
                          <a:latin typeface="Yoon 윤고딕 530_TT" pitchFamily="18" charset="-127"/>
                          <a:ea typeface="Yoon 윤고딕 530_TT" pitchFamily="18" charset="-127"/>
                        </a:rPr>
                        <a:t>1</a:t>
                      </a:r>
                      <a:r>
                        <a:rPr lang="ko-KR" altLang="en-US" sz="1100" spc="-100" dirty="0" err="1" smtClean="0">
                          <a:latin typeface="Yoon 윤고딕 530_TT" pitchFamily="18" charset="-127"/>
                          <a:ea typeface="Yoon 윤고딕 530_TT" pitchFamily="18" charset="-127"/>
                        </a:rPr>
                        <a:t>인씩를</a:t>
                      </a:r>
                      <a:r>
                        <a:rPr lang="ko-KR" altLang="en-US" sz="1100" spc="-100" dirty="0" smtClean="0">
                          <a:latin typeface="Yoon 윤고딕 530_TT" pitchFamily="18" charset="-127"/>
                          <a:ea typeface="Yoon 윤고딕 530_TT" pitchFamily="18" charset="-127"/>
                        </a:rPr>
                        <a:t> 막론하고 다같이 뛰는 경기 </a:t>
                      </a:r>
                      <a:endParaRPr kumimoji="1" lang="en-US" altLang="ko-KR" sz="1100" u="none" strike="noStrike" cap="none" normalizeH="0" baseline="0" dirty="0" smtClean="0">
                        <a:ln>
                          <a:noFill/>
                        </a:ln>
                        <a:effectLst/>
                        <a:latin typeface="+mn-lt"/>
                        <a:sym typeface="Wingdings" pitchFamily="2" charset="2"/>
                      </a:endParaRPr>
                    </a:p>
                  </a:txBody>
                  <a:tcPr marL="33231" marR="33231"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각 기수 </a:t>
                      </a:r>
                      <a:endParaRPr kumimoji="1" lang="en-US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50~ 100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명</a:t>
                      </a:r>
                    </a:p>
                  </a:txBody>
                  <a:tcPr marL="33231" marR="33231"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3231" marR="33231"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460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  <a:sym typeface="Wingdings" pitchFamily="2" charset="2"/>
                        </a:rPr>
                        <a:t>10) </a:t>
                      </a:r>
                      <a:r>
                        <a:rPr kumimoji="1" lang="ko-KR" altLang="en-US" sz="11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+mn-lt"/>
                          <a:sym typeface="Wingdings" pitchFamily="2" charset="2"/>
                        </a:rPr>
                        <a:t>휘문</a:t>
                      </a:r>
                      <a:r>
                        <a:rPr kumimoji="1" lang="ko-KR" altLang="en-US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  <a:sym typeface="Wingdings" pitchFamily="2" charset="2"/>
                        </a:rPr>
                        <a:t> 최고의 </a:t>
                      </a:r>
                      <a:r>
                        <a:rPr kumimoji="1" lang="en-US" altLang="ko-KR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  <a:sym typeface="Wingdings" pitchFamily="2" charset="2"/>
                        </a:rPr>
                        <a:t>1</a:t>
                      </a:r>
                      <a:r>
                        <a:rPr kumimoji="1" lang="ko-KR" altLang="en-US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  <a:sym typeface="Wingdings" pitchFamily="2" charset="2"/>
                        </a:rPr>
                        <a:t>인을 찾아라</a:t>
                      </a:r>
                      <a:r>
                        <a:rPr kumimoji="1" lang="en-US" altLang="ko-KR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  <a:sym typeface="Wingdings" pitchFamily="2" charset="2"/>
                        </a:rPr>
                        <a:t> : </a:t>
                      </a:r>
                      <a:r>
                        <a:rPr kumimoji="1" lang="ko-KR" altLang="en-US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  <a:sym typeface="Wingdings" pitchFamily="2" charset="2"/>
                        </a:rPr>
                        <a:t>퀴즈 대결</a:t>
                      </a:r>
                      <a:r>
                        <a:rPr kumimoji="1" lang="en-US" altLang="ko-KR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  <a:sym typeface="Wingdings" pitchFamily="2" charset="2"/>
                        </a:rPr>
                        <a:t>.  </a:t>
                      </a:r>
                      <a:r>
                        <a:rPr lang="ko-KR" altLang="en-US" sz="1100" dirty="0" smtClean="0">
                          <a:latin typeface="08서울한강체 M" pitchFamily="18" charset="-127"/>
                          <a:ea typeface="08서울한강체 M" pitchFamily="18" charset="-127"/>
                        </a:rPr>
                        <a:t>마지막까지 살아남는 분이 최고의 </a:t>
                      </a:r>
                      <a:r>
                        <a:rPr lang="en-US" altLang="ko-KR" sz="1100" dirty="0" smtClean="0">
                          <a:latin typeface="08서울한강체 M" pitchFamily="18" charset="-127"/>
                          <a:ea typeface="08서울한강체 M" pitchFamily="18" charset="-127"/>
                        </a:rPr>
                        <a:t>1</a:t>
                      </a:r>
                      <a:r>
                        <a:rPr lang="ko-KR" altLang="en-US" sz="1100" dirty="0" smtClean="0">
                          <a:latin typeface="08서울한강체 M" pitchFamily="18" charset="-127"/>
                          <a:ea typeface="08서울한강체 M" pitchFamily="18" charset="-127"/>
                        </a:rPr>
                        <a:t>인</a:t>
                      </a:r>
                      <a:endParaRPr kumimoji="1" lang="ko-KR" alt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맑은 고딕" pitchFamily="50" charset="-127"/>
                      </a:endParaRPr>
                    </a:p>
                  </a:txBody>
                  <a:tcPr marL="33231" marR="33231"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각기수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endParaRPr kumimoji="1" lang="en-US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대표 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명</a:t>
                      </a:r>
                    </a:p>
                  </a:txBody>
                  <a:tcPr marL="33231" marR="33231"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3231" marR="33231"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6BEC3-A961-4907-A6D5-0C26D67E02A8}" type="slidenum">
              <a:rPr lang="ko-KR" altLang="en-US" smtClean="0"/>
              <a:pPr/>
              <a:t>25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14283" y="857232"/>
            <a:ext cx="8643998" cy="5000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Cue-Sheet  - 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장기자랑 및 </a:t>
            </a:r>
            <a:r>
              <a:rPr lang="ko-KR" altLang="en-US" dirty="0" err="1" smtClean="0">
                <a:latin typeface="HY견고딕" pitchFamily="18" charset="-127"/>
                <a:ea typeface="HY견고딕" pitchFamily="18" charset="-127"/>
              </a:rPr>
              <a:t>행운권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 추첨</a:t>
            </a:r>
            <a:endParaRPr lang="ko-KR" altLang="en-US" dirty="0">
              <a:latin typeface="HY견고딕" pitchFamily="18" charset="-127"/>
              <a:ea typeface="HY견고딕" pitchFamily="18" charset="-127"/>
            </a:endParaRPr>
          </a:p>
        </p:txBody>
      </p:sp>
      <p:cxnSp>
        <p:nvCxnSpPr>
          <p:cNvPr id="3" name="직선 연결선 2"/>
          <p:cNvCxnSpPr/>
          <p:nvPr/>
        </p:nvCxnSpPr>
        <p:spPr>
          <a:xfrm>
            <a:off x="214852" y="714356"/>
            <a:ext cx="8640960" cy="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42849" y="358306"/>
            <a:ext cx="6552728" cy="327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en-US" altLang="ko-KR" dirty="0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나눔고딕 ExtraBold" pitchFamily="50" charset="-127"/>
                <a:ea typeface="나눔고딕 ExtraBold" pitchFamily="50" charset="-127"/>
              </a:rPr>
              <a:t>01_ </a:t>
            </a:r>
            <a:r>
              <a:rPr lang="ko-KR" altLang="en-US" dirty="0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나눔고딕 ExtraBold" pitchFamily="50" charset="-127"/>
                <a:ea typeface="나눔고딕 ExtraBold" pitchFamily="50" charset="-127"/>
              </a:rPr>
              <a:t>준비</a:t>
            </a:r>
            <a:endParaRPr lang="ko-KR" altLang="en-US" dirty="0">
              <a:gradFill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5400000" scaled="0"/>
              </a:gradFill>
              <a:latin typeface="나눔고딕 ExtraBold" pitchFamily="50" charset="-127"/>
              <a:ea typeface="나눔고딕 ExtraBold" pitchFamily="50" charset="-127"/>
            </a:endParaRPr>
          </a:p>
        </p:txBody>
      </p:sp>
      <p:cxnSp>
        <p:nvCxnSpPr>
          <p:cNvPr id="5" name="직선 연결선 4"/>
          <p:cNvCxnSpPr/>
          <p:nvPr/>
        </p:nvCxnSpPr>
        <p:spPr>
          <a:xfrm>
            <a:off x="214852" y="214290"/>
            <a:ext cx="8640960" cy="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표 5"/>
          <p:cNvGraphicFramePr>
            <a:graphicFrameLocks noGrp="1"/>
          </p:cNvGraphicFramePr>
          <p:nvPr/>
        </p:nvGraphicFramePr>
        <p:xfrm>
          <a:off x="214283" y="1573677"/>
          <a:ext cx="8643998" cy="5079241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347791"/>
                <a:gridCol w="973814"/>
                <a:gridCol w="678658"/>
                <a:gridCol w="3929090"/>
                <a:gridCol w="642942"/>
                <a:gridCol w="714380"/>
                <a:gridCol w="571504"/>
                <a:gridCol w="785819"/>
              </a:tblGrid>
              <a:tr h="44799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N0</a:t>
                      </a:r>
                      <a:endParaRPr lang="ko-KR" altLang="en-US" sz="1200" dirty="0"/>
                    </a:p>
                  </a:txBody>
                  <a:tcPr marL="33231" marR="33231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/>
                        <a:t>항목</a:t>
                      </a:r>
                      <a:endParaRPr lang="ko-KR" altLang="en-US" sz="1200" dirty="0"/>
                    </a:p>
                  </a:txBody>
                  <a:tcPr marL="33231" marR="33231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/>
                        <a:t>시간</a:t>
                      </a:r>
                      <a:endParaRPr lang="ko-KR" altLang="en-US" sz="1200" dirty="0"/>
                    </a:p>
                  </a:txBody>
                  <a:tcPr marL="33231" marR="33231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/>
                        <a:t>내    용</a:t>
                      </a:r>
                      <a:endParaRPr lang="ko-KR" altLang="en-US" sz="1200" dirty="0"/>
                    </a:p>
                  </a:txBody>
                  <a:tcPr marL="33231" marR="33231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CAST</a:t>
                      </a:r>
                      <a:endParaRPr lang="ko-KR" altLang="en-US" sz="1200" dirty="0"/>
                    </a:p>
                  </a:txBody>
                  <a:tcPr marL="33231" marR="33231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/>
                        <a:t>음 향</a:t>
                      </a:r>
                      <a:endParaRPr lang="ko-KR" altLang="en-US" sz="1200" dirty="0"/>
                    </a:p>
                  </a:txBody>
                  <a:tcPr marL="33231" marR="33231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err="1" smtClean="0"/>
                        <a:t>특</a:t>
                      </a:r>
                      <a:r>
                        <a:rPr lang="ko-KR" altLang="en-US" sz="1200" dirty="0" smtClean="0"/>
                        <a:t> 효</a:t>
                      </a:r>
                      <a:endParaRPr lang="ko-KR" altLang="en-US" sz="1200" dirty="0"/>
                    </a:p>
                  </a:txBody>
                  <a:tcPr marL="33231" marR="33231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/>
                        <a:t>준비</a:t>
                      </a:r>
                      <a:endParaRPr lang="en-US" altLang="ko-KR" sz="1200" dirty="0" smtClean="0"/>
                    </a:p>
                    <a:p>
                      <a:pPr algn="ctr" latinLnBrk="1"/>
                      <a:r>
                        <a:rPr lang="ko-KR" altLang="en-US" sz="1200" dirty="0" smtClean="0"/>
                        <a:t>사항</a:t>
                      </a:r>
                      <a:endParaRPr lang="ko-KR" altLang="en-US" sz="1200" dirty="0"/>
                    </a:p>
                  </a:txBody>
                  <a:tcPr marL="33231" marR="33231" anchor="ctr"/>
                </a:tc>
              </a:tr>
              <a:tr h="599973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26</a:t>
                      </a:r>
                      <a:endParaRPr lang="ko-KR" altLang="en-US" sz="1200" dirty="0"/>
                    </a:p>
                  </a:txBody>
                  <a:tcPr marL="33231" marR="33231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Green</a:t>
                      </a:r>
                      <a:r>
                        <a:rPr lang="en-US" altLang="ko-KR" sz="1200" baseline="0" dirty="0" smtClean="0"/>
                        <a:t> Time</a:t>
                      </a:r>
                      <a:endParaRPr lang="ko-KR" altLang="en-US" sz="1200" dirty="0"/>
                    </a:p>
                  </a:txBody>
                  <a:tcPr marL="33231" marR="332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6"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smtClean="0"/>
                        <a:t>15:30</a:t>
                      </a:r>
                    </a:p>
                    <a:p>
                      <a:pPr algn="ctr" latinLnBrk="1"/>
                      <a:r>
                        <a:rPr lang="en-US" altLang="ko-KR" sz="1100" dirty="0" smtClean="0"/>
                        <a:t>~</a:t>
                      </a:r>
                    </a:p>
                    <a:p>
                      <a:pPr algn="ctr" latinLnBrk="1"/>
                      <a:r>
                        <a:rPr lang="en-US" altLang="ko-KR" sz="1100" dirty="0" smtClean="0"/>
                        <a:t>16:30</a:t>
                      </a:r>
                      <a:endParaRPr lang="ko-KR" altLang="en-US" sz="1100" dirty="0"/>
                    </a:p>
                  </a:txBody>
                  <a:tcPr marL="33231" marR="332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200" dirty="0" smtClean="0"/>
                        <a:t>-</a:t>
                      </a:r>
                      <a:r>
                        <a:rPr lang="ko-KR" altLang="en-US" sz="1200" dirty="0" smtClean="0"/>
                        <a:t>기수 별 텐트 주변 청소</a:t>
                      </a:r>
                      <a:r>
                        <a:rPr lang="en-US" altLang="ko-KR" sz="1200" dirty="0" smtClean="0"/>
                        <a:t>, </a:t>
                      </a:r>
                      <a:r>
                        <a:rPr lang="ko-KR" altLang="en-US" sz="1200" dirty="0" smtClean="0"/>
                        <a:t>오물 비닐에 수거</a:t>
                      </a:r>
                      <a:endParaRPr lang="en-US" altLang="ko-KR" sz="1200" dirty="0" smtClean="0"/>
                    </a:p>
                    <a:p>
                      <a:pPr algn="l" latinLnBrk="1"/>
                      <a:r>
                        <a:rPr lang="en-US" altLang="ko-KR" sz="1200" dirty="0" smtClean="0"/>
                        <a:t>-</a:t>
                      </a:r>
                      <a:r>
                        <a:rPr lang="ko-KR" altLang="en-US" sz="1200" dirty="0" smtClean="0"/>
                        <a:t>운동장에 집합하면서 운동장 쓰레기 수거</a:t>
                      </a:r>
                      <a:endParaRPr lang="ko-KR" altLang="en-US" sz="1200" b="0" i="0" dirty="0"/>
                    </a:p>
                  </a:txBody>
                  <a:tcPr marL="33231" marR="332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/>
                        <a:t>사회자</a:t>
                      </a:r>
                      <a:endParaRPr lang="ko-KR" altLang="en-US" sz="1200" dirty="0"/>
                    </a:p>
                  </a:txBody>
                  <a:tcPr marL="33231" marR="332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/>
                    </a:p>
                  </a:txBody>
                  <a:tcPr marL="33231" marR="332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/>
                    </a:p>
                  </a:txBody>
                  <a:tcPr marL="33231" marR="332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dirty="0" smtClean="0"/>
                        <a:t>쓰레기</a:t>
                      </a:r>
                      <a:endParaRPr lang="en-US" altLang="ko-KR" sz="1200" dirty="0" smtClean="0"/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dirty="0" smtClean="0"/>
                        <a:t>봉투</a:t>
                      </a:r>
                    </a:p>
                  </a:txBody>
                  <a:tcPr marL="33231" marR="332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64811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/>
                        <a:t>무대 앞 착석</a:t>
                      </a:r>
                      <a:endParaRPr lang="ko-KR" altLang="en-US" sz="1200" dirty="0"/>
                    </a:p>
                  </a:txBody>
                  <a:tcPr marL="33231" marR="332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200" dirty="0" smtClean="0"/>
                        <a:t>[</a:t>
                      </a:r>
                      <a:r>
                        <a:rPr lang="ko-KR" altLang="en-US" sz="1200" dirty="0" err="1" smtClean="0"/>
                        <a:t>무대앞</a:t>
                      </a:r>
                      <a:r>
                        <a:rPr lang="ko-KR" altLang="en-US" sz="1200" dirty="0" smtClean="0"/>
                        <a:t> 착석</a:t>
                      </a:r>
                      <a:r>
                        <a:rPr lang="en-US" altLang="ko-KR" sz="1200" dirty="0" smtClean="0"/>
                        <a:t>]</a:t>
                      </a:r>
                    </a:p>
                    <a:p>
                      <a:pPr algn="l" latinLnBrk="1"/>
                      <a:r>
                        <a:rPr lang="en-US" altLang="ko-KR" sz="1200" dirty="0" smtClean="0"/>
                        <a:t>-</a:t>
                      </a:r>
                      <a:r>
                        <a:rPr lang="ko-KR" altLang="en-US" sz="1200" dirty="0" smtClean="0"/>
                        <a:t>자연스럽게 의자와 함께 메인 무대</a:t>
                      </a:r>
                      <a:r>
                        <a:rPr lang="ko-KR" altLang="en-US" sz="1200" baseline="0" dirty="0" smtClean="0"/>
                        <a:t> </a:t>
                      </a:r>
                      <a:r>
                        <a:rPr lang="ko-KR" altLang="en-US" sz="1200" dirty="0" smtClean="0"/>
                        <a:t>앞으로 착석</a:t>
                      </a:r>
                      <a:endParaRPr lang="en-US" altLang="ko-KR" sz="1200" dirty="0" smtClean="0"/>
                    </a:p>
                    <a:p>
                      <a:pPr algn="l" latinLnBrk="1"/>
                      <a:r>
                        <a:rPr lang="en-US" altLang="ko-KR" sz="1200" dirty="0" smtClean="0"/>
                        <a:t>-</a:t>
                      </a:r>
                      <a:r>
                        <a:rPr lang="ko-KR" altLang="en-US" sz="1200" dirty="0" smtClean="0"/>
                        <a:t>내빈도 운동장에 함께 앉으시도록 안내</a:t>
                      </a:r>
                      <a:endParaRPr lang="en-US" altLang="ko-KR" sz="1200" b="0" i="0" dirty="0" smtClean="0"/>
                    </a:p>
                  </a:txBody>
                  <a:tcPr marL="33231" marR="332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/>
                        <a:t>진행자</a:t>
                      </a:r>
                      <a:endParaRPr lang="ko-KR" altLang="en-US" sz="1200" dirty="0"/>
                    </a:p>
                  </a:txBody>
                  <a:tcPr marL="33231" marR="332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33231" marR="332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33231" marR="332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 marL="33231" marR="332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62999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27</a:t>
                      </a:r>
                      <a:endParaRPr lang="ko-KR" altLang="en-US" sz="1200" dirty="0"/>
                    </a:p>
                  </a:txBody>
                  <a:tcPr marL="33231" marR="33231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Opening</a:t>
                      </a:r>
                      <a:endParaRPr lang="ko-KR" altLang="en-US" sz="1200" dirty="0"/>
                    </a:p>
                  </a:txBody>
                  <a:tcPr marL="33231" marR="332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indent="-228600" algn="l" latinLnBrk="1">
                        <a:buNone/>
                      </a:pPr>
                      <a:r>
                        <a:rPr lang="ko-KR" altLang="en-US" sz="1200" dirty="0" smtClean="0"/>
                        <a:t>체육대회 축하공연</a:t>
                      </a:r>
                      <a:r>
                        <a:rPr lang="en-US" altLang="ko-KR" sz="1200" dirty="0" smtClean="0"/>
                        <a:t>1 </a:t>
                      </a:r>
                      <a:r>
                        <a:rPr lang="ko-KR" altLang="en-US" sz="1200" dirty="0" err="1" smtClean="0"/>
                        <a:t>치어팀</a:t>
                      </a:r>
                      <a:r>
                        <a:rPr lang="ko-KR" altLang="en-US" sz="1200" dirty="0" smtClean="0"/>
                        <a:t> 공연</a:t>
                      </a:r>
                      <a:endParaRPr lang="en-US" altLang="ko-KR" sz="1200" dirty="0" smtClean="0"/>
                    </a:p>
                    <a:p>
                      <a:pPr marL="228600" indent="-228600" algn="l" latinLnBrk="1">
                        <a:buNone/>
                      </a:pPr>
                      <a:r>
                        <a:rPr lang="ko-KR" altLang="en-US" sz="1200" dirty="0" smtClean="0"/>
                        <a:t>체육대회 축하공연 </a:t>
                      </a:r>
                      <a:r>
                        <a:rPr lang="en-US" altLang="ko-KR" sz="1200" dirty="0" smtClean="0"/>
                        <a:t>(</a:t>
                      </a:r>
                      <a:r>
                        <a:rPr lang="ko-KR" altLang="en-US" sz="1200" dirty="0" smtClean="0"/>
                        <a:t>여성</a:t>
                      </a:r>
                      <a:r>
                        <a:rPr lang="en-US" altLang="ko-KR" sz="1200" dirty="0" smtClean="0"/>
                        <a:t>3</a:t>
                      </a:r>
                      <a:r>
                        <a:rPr lang="ko-KR" altLang="en-US" sz="1200" dirty="0" smtClean="0"/>
                        <a:t>인조 전자현악 </a:t>
                      </a:r>
                      <a:r>
                        <a:rPr lang="ko-KR" altLang="en-US" sz="1200" dirty="0" err="1" smtClean="0"/>
                        <a:t>샤인</a:t>
                      </a:r>
                      <a:r>
                        <a:rPr lang="en-US" altLang="ko-KR" sz="1200" dirty="0" smtClean="0"/>
                        <a:t>)</a:t>
                      </a:r>
                    </a:p>
                  </a:txBody>
                  <a:tcPr marL="33231" marR="332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err="1" smtClean="0"/>
                        <a:t>공연팀</a:t>
                      </a:r>
                      <a:endParaRPr lang="ko-KR" altLang="en-US" sz="1200" dirty="0"/>
                    </a:p>
                  </a:txBody>
                  <a:tcPr marL="33231" marR="332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CD</a:t>
                      </a:r>
                      <a:endParaRPr lang="ko-KR" altLang="en-US" sz="1200" dirty="0"/>
                    </a:p>
                  </a:txBody>
                  <a:tcPr marL="33231" marR="332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Fire/</a:t>
                      </a:r>
                    </a:p>
                    <a:p>
                      <a:pPr algn="ctr" latinLnBrk="1"/>
                      <a:r>
                        <a:rPr lang="en-US" altLang="ko-KR" sz="1200" dirty="0" smtClean="0"/>
                        <a:t>CO2</a:t>
                      </a:r>
                      <a:endParaRPr lang="ko-KR" altLang="en-US" sz="1200" dirty="0"/>
                    </a:p>
                  </a:txBody>
                  <a:tcPr marL="33231" marR="332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33231" marR="332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69999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28</a:t>
                      </a:r>
                      <a:endParaRPr lang="ko-KR" altLang="en-US" sz="1200" dirty="0"/>
                    </a:p>
                  </a:txBody>
                  <a:tcPr marL="33231" marR="33231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/>
                        <a:t>어린이 댄스 경연</a:t>
                      </a:r>
                      <a:endParaRPr lang="en-US" altLang="ko-KR" sz="1200" dirty="0" smtClean="0"/>
                    </a:p>
                  </a:txBody>
                  <a:tcPr marL="33231" marR="332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 smtClean="0"/>
                        <a:t>- </a:t>
                      </a:r>
                      <a:r>
                        <a:rPr lang="ko-KR" altLang="en-US" sz="1200" baseline="0" dirty="0" smtClean="0"/>
                        <a:t>선착순 어린이 댄스 경연 후 선물증정 </a:t>
                      </a:r>
                      <a:endParaRPr lang="ko-KR" altLang="en-US" sz="1200" dirty="0" smtClean="0"/>
                    </a:p>
                  </a:txBody>
                  <a:tcPr marL="33231" marR="332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/>
                        <a:t>장기</a:t>
                      </a:r>
                      <a:endParaRPr lang="en-US" altLang="ko-KR" sz="1200" dirty="0" smtClean="0"/>
                    </a:p>
                    <a:p>
                      <a:pPr algn="ctr" latinLnBrk="1"/>
                      <a:endParaRPr lang="en-US" altLang="ko-KR" sz="1200" dirty="0" smtClean="0"/>
                    </a:p>
                    <a:p>
                      <a:pPr algn="ctr" latinLnBrk="1"/>
                      <a:r>
                        <a:rPr lang="ko-KR" altLang="en-US" sz="1200" dirty="0" smtClean="0"/>
                        <a:t>자랑</a:t>
                      </a:r>
                      <a:endParaRPr lang="ko-KR" altLang="en-US" sz="1200" dirty="0"/>
                    </a:p>
                  </a:txBody>
                  <a:tcPr marL="33231" marR="332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/>
                        <a:t>노래</a:t>
                      </a:r>
                      <a:endParaRPr lang="en-US" altLang="ko-KR" sz="1200" dirty="0" smtClean="0"/>
                    </a:p>
                    <a:p>
                      <a:pPr algn="ctr" latinLnBrk="1"/>
                      <a:r>
                        <a:rPr lang="ko-KR" altLang="en-US" sz="1200" dirty="0" smtClean="0"/>
                        <a:t>반주기</a:t>
                      </a:r>
                      <a:endParaRPr lang="en-US" altLang="ko-KR" sz="1200" dirty="0" smtClean="0"/>
                    </a:p>
                    <a:p>
                      <a:pPr algn="ctr" latinLnBrk="1"/>
                      <a:r>
                        <a:rPr lang="en-US" altLang="ko-KR" sz="1200" dirty="0" smtClean="0"/>
                        <a:t>/ </a:t>
                      </a:r>
                    </a:p>
                    <a:p>
                      <a:pPr algn="ctr" latinLnBrk="1"/>
                      <a:r>
                        <a:rPr lang="en-US" altLang="ko-KR" sz="1200" dirty="0" smtClean="0"/>
                        <a:t>TV</a:t>
                      </a:r>
                    </a:p>
                    <a:p>
                      <a:pPr algn="ctr" latinLnBrk="1"/>
                      <a:r>
                        <a:rPr lang="ko-KR" altLang="en-US" sz="1200" dirty="0" smtClean="0"/>
                        <a:t>모니터</a:t>
                      </a:r>
                      <a:endParaRPr lang="en-US" altLang="ko-KR" sz="1200" dirty="0" smtClean="0"/>
                    </a:p>
                    <a:p>
                      <a:pPr algn="ctr" latinLnBrk="1"/>
                      <a:endParaRPr lang="ko-KR" altLang="en-US" sz="1200" dirty="0"/>
                    </a:p>
                  </a:txBody>
                  <a:tcPr marL="33231" marR="332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Fire/</a:t>
                      </a:r>
                    </a:p>
                    <a:p>
                      <a:pPr algn="ctr" latinLnBrk="1"/>
                      <a:r>
                        <a:rPr lang="en-US" altLang="ko-KR" sz="1200" dirty="0" smtClean="0"/>
                        <a:t>CO2</a:t>
                      </a:r>
                      <a:endParaRPr lang="ko-KR" altLang="en-US" sz="1200" dirty="0"/>
                    </a:p>
                  </a:txBody>
                  <a:tcPr marL="33231" marR="332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33231" marR="332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999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29</a:t>
                      </a:r>
                      <a:endParaRPr lang="ko-KR" altLang="en-US" sz="1200" dirty="0"/>
                    </a:p>
                  </a:txBody>
                  <a:tcPr marL="33231" marR="33231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/>
                        <a:t>주부가요</a:t>
                      </a:r>
                      <a:endParaRPr lang="en-US" altLang="ko-KR" sz="1200" dirty="0" smtClean="0"/>
                    </a:p>
                    <a:p>
                      <a:pPr algn="ctr" latinLnBrk="1"/>
                      <a:r>
                        <a:rPr lang="ko-KR" altLang="en-US" sz="1200" dirty="0" smtClean="0"/>
                        <a:t> 열창</a:t>
                      </a:r>
                      <a:endParaRPr lang="en-US" altLang="ko-KR" sz="1200" dirty="0" smtClean="0"/>
                    </a:p>
                    <a:p>
                      <a:pPr algn="ctr" latinLnBrk="1"/>
                      <a:endParaRPr lang="en-US" altLang="ko-KR" sz="1200" dirty="0" smtClean="0"/>
                    </a:p>
                  </a:txBody>
                  <a:tcPr marL="33231" marR="332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 smtClean="0"/>
                        <a:t>-</a:t>
                      </a:r>
                      <a:r>
                        <a:rPr lang="en-US" altLang="ko-KR" sz="1200" baseline="0" dirty="0" smtClean="0"/>
                        <a:t> </a:t>
                      </a:r>
                      <a:r>
                        <a:rPr lang="ko-KR" altLang="en-US" sz="1200" baseline="0" dirty="0" smtClean="0"/>
                        <a:t>사전 </a:t>
                      </a:r>
                      <a:r>
                        <a:rPr lang="ko-KR" altLang="en-US" sz="1200" baseline="0" dirty="0" err="1" smtClean="0"/>
                        <a:t>참가등록한</a:t>
                      </a:r>
                      <a:r>
                        <a:rPr lang="ko-KR" altLang="en-US" sz="1200" baseline="0" dirty="0" smtClean="0"/>
                        <a:t> </a:t>
                      </a:r>
                      <a:r>
                        <a:rPr lang="ko-KR" altLang="en-US" sz="1200" dirty="0" smtClean="0"/>
                        <a:t>참가 전원에게 선물 증정</a:t>
                      </a:r>
                    </a:p>
                  </a:txBody>
                  <a:tcPr marL="33231" marR="332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34397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30</a:t>
                      </a:r>
                      <a:endParaRPr lang="ko-KR" altLang="en-US" sz="1200" dirty="0"/>
                    </a:p>
                  </a:txBody>
                  <a:tcPr marL="33231" marR="33231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err="1" smtClean="0"/>
                        <a:t>행운권</a:t>
                      </a:r>
                      <a:r>
                        <a:rPr lang="ko-KR" altLang="en-US" sz="1200" dirty="0" smtClean="0"/>
                        <a:t> </a:t>
                      </a:r>
                      <a:endParaRPr lang="en-US" altLang="ko-KR" sz="1200" dirty="0" smtClean="0"/>
                    </a:p>
                    <a:p>
                      <a:pPr algn="ctr" latinLnBrk="1"/>
                      <a:r>
                        <a:rPr lang="ko-KR" altLang="en-US" sz="1200" dirty="0" smtClean="0"/>
                        <a:t>추첨</a:t>
                      </a:r>
                      <a:endParaRPr lang="ko-KR" altLang="en-US" sz="1200" dirty="0"/>
                    </a:p>
                  </a:txBody>
                  <a:tcPr marL="33231" marR="332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200" dirty="0" smtClean="0"/>
                        <a:t>-</a:t>
                      </a:r>
                      <a:r>
                        <a:rPr lang="ko-KR" altLang="en-US" sz="1200" dirty="0" err="1" smtClean="0"/>
                        <a:t>행운권</a:t>
                      </a:r>
                      <a:r>
                        <a:rPr lang="ko-KR" altLang="en-US" sz="1200" dirty="0" smtClean="0"/>
                        <a:t> 추첨 및 시상</a:t>
                      </a:r>
                      <a:endParaRPr lang="en-US" altLang="ko-KR" sz="1200" dirty="0" smtClean="0"/>
                    </a:p>
                  </a:txBody>
                  <a:tcPr marL="33231" marR="332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err="1" smtClean="0"/>
                        <a:t>추첨자</a:t>
                      </a:r>
                      <a:endParaRPr lang="ko-KR" altLang="en-US" sz="1200" dirty="0"/>
                    </a:p>
                  </a:txBody>
                  <a:tcPr marL="33231" marR="332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BGM</a:t>
                      </a:r>
                      <a:endParaRPr lang="ko-KR" altLang="en-US" sz="1200" dirty="0"/>
                    </a:p>
                  </a:txBody>
                  <a:tcPr marL="33231" marR="332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33231" marR="332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err="1" smtClean="0"/>
                        <a:t>행운함</a:t>
                      </a:r>
                      <a:r>
                        <a:rPr lang="ko-KR" altLang="en-US" sz="1200" dirty="0" smtClean="0"/>
                        <a:t> </a:t>
                      </a:r>
                      <a:r>
                        <a:rPr lang="en-US" altLang="ko-KR" sz="1200" dirty="0" smtClean="0"/>
                        <a:t>4</a:t>
                      </a:r>
                    </a:p>
                    <a:p>
                      <a:pPr algn="ctr" latinLnBrk="1"/>
                      <a:r>
                        <a:rPr lang="ko-KR" altLang="en-US" sz="1200" dirty="0" smtClean="0"/>
                        <a:t>상품</a:t>
                      </a:r>
                      <a:endParaRPr lang="en-US" altLang="ko-KR" sz="1200" dirty="0" smtClean="0"/>
                    </a:p>
                    <a:p>
                      <a:pPr algn="ctr" latinLnBrk="1"/>
                      <a:r>
                        <a:rPr lang="ko-KR" altLang="en-US" sz="1200" dirty="0" smtClean="0"/>
                        <a:t>리스트</a:t>
                      </a:r>
                      <a:endParaRPr lang="en-US" altLang="ko-KR" sz="1200" dirty="0" smtClean="0"/>
                    </a:p>
                    <a:p>
                      <a:pPr algn="ctr" latinLnBrk="1"/>
                      <a:r>
                        <a:rPr lang="ko-KR" altLang="en-US" sz="1200" dirty="0" smtClean="0"/>
                        <a:t>상품</a:t>
                      </a:r>
                      <a:endParaRPr lang="en-US" altLang="ko-KR" sz="1200" dirty="0" smtClean="0"/>
                    </a:p>
                    <a:p>
                      <a:pPr algn="ctr" latinLnBrk="1"/>
                      <a:r>
                        <a:rPr lang="ko-KR" altLang="en-US" sz="1200" dirty="0" smtClean="0"/>
                        <a:t>시상보드</a:t>
                      </a:r>
                      <a:endParaRPr lang="ko-KR" altLang="en-US" sz="1200" dirty="0"/>
                    </a:p>
                  </a:txBody>
                  <a:tcPr marL="33231" marR="332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6BEC3-A961-4907-A6D5-0C26D67E02A8}" type="slidenum">
              <a:rPr lang="ko-KR" altLang="en-US" smtClean="0"/>
              <a:pPr/>
              <a:t>26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14283" y="857232"/>
            <a:ext cx="8643998" cy="5000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Cue-Sheet  - 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시상식 </a:t>
            </a:r>
          </a:p>
        </p:txBody>
      </p:sp>
      <p:cxnSp>
        <p:nvCxnSpPr>
          <p:cNvPr id="3" name="직선 연결선 2"/>
          <p:cNvCxnSpPr/>
          <p:nvPr/>
        </p:nvCxnSpPr>
        <p:spPr>
          <a:xfrm>
            <a:off x="214852" y="714356"/>
            <a:ext cx="8640960" cy="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42849" y="358306"/>
            <a:ext cx="6552728" cy="327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en-US" altLang="ko-KR" dirty="0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나눔고딕 ExtraBold" pitchFamily="50" charset="-127"/>
                <a:ea typeface="나눔고딕 ExtraBold" pitchFamily="50" charset="-127"/>
              </a:rPr>
              <a:t>01_ </a:t>
            </a:r>
            <a:r>
              <a:rPr lang="ko-KR" altLang="en-US" dirty="0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나눔고딕 ExtraBold" pitchFamily="50" charset="-127"/>
                <a:ea typeface="나눔고딕 ExtraBold" pitchFamily="50" charset="-127"/>
              </a:rPr>
              <a:t>준비</a:t>
            </a:r>
            <a:endParaRPr lang="ko-KR" altLang="en-US" dirty="0">
              <a:gradFill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5400000" scaled="0"/>
              </a:gradFill>
              <a:latin typeface="나눔고딕 ExtraBold" pitchFamily="50" charset="-127"/>
              <a:ea typeface="나눔고딕 ExtraBold" pitchFamily="50" charset="-127"/>
            </a:endParaRPr>
          </a:p>
        </p:txBody>
      </p:sp>
      <p:cxnSp>
        <p:nvCxnSpPr>
          <p:cNvPr id="5" name="직선 연결선 4"/>
          <p:cNvCxnSpPr/>
          <p:nvPr/>
        </p:nvCxnSpPr>
        <p:spPr>
          <a:xfrm>
            <a:off x="214852" y="214290"/>
            <a:ext cx="8640960" cy="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표 5"/>
          <p:cNvGraphicFramePr>
            <a:graphicFrameLocks noGrp="1"/>
          </p:cNvGraphicFramePr>
          <p:nvPr/>
        </p:nvGraphicFramePr>
        <p:xfrm>
          <a:off x="214282" y="1500174"/>
          <a:ext cx="8643998" cy="5081519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285752"/>
                <a:gridCol w="571504"/>
                <a:gridCol w="571504"/>
                <a:gridCol w="5143536"/>
                <a:gridCol w="500066"/>
                <a:gridCol w="428628"/>
                <a:gridCol w="428628"/>
                <a:gridCol w="714380"/>
              </a:tblGrid>
              <a:tr h="44777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N0</a:t>
                      </a:r>
                      <a:endParaRPr lang="ko-KR" altLang="en-US" sz="1200" dirty="0"/>
                    </a:p>
                  </a:txBody>
                  <a:tcPr marL="33231" marR="33231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/>
                        <a:t>항목</a:t>
                      </a:r>
                      <a:endParaRPr lang="ko-KR" altLang="en-US" sz="1200" dirty="0"/>
                    </a:p>
                  </a:txBody>
                  <a:tcPr marL="33231" marR="33231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/>
                        <a:t>시간</a:t>
                      </a:r>
                      <a:endParaRPr lang="ko-KR" altLang="en-US" sz="1200" dirty="0"/>
                    </a:p>
                  </a:txBody>
                  <a:tcPr marL="33231" marR="33231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/>
                        <a:t>내    용</a:t>
                      </a:r>
                      <a:endParaRPr lang="ko-KR" altLang="en-US" sz="1200" dirty="0"/>
                    </a:p>
                  </a:txBody>
                  <a:tcPr marL="33231" marR="33231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/>
                        <a:t>담당</a:t>
                      </a:r>
                      <a:endParaRPr lang="ko-KR" altLang="en-US" sz="1200" dirty="0"/>
                    </a:p>
                  </a:txBody>
                  <a:tcPr marL="33231" marR="33231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/>
                        <a:t>음향</a:t>
                      </a:r>
                      <a:endParaRPr lang="ko-KR" altLang="en-US" sz="1200" dirty="0"/>
                    </a:p>
                  </a:txBody>
                  <a:tcPr marL="33231" marR="33231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/>
                        <a:t>특효</a:t>
                      </a:r>
                      <a:endParaRPr lang="ko-KR" altLang="en-US" sz="1200" dirty="0"/>
                    </a:p>
                  </a:txBody>
                  <a:tcPr marL="33231" marR="33231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/>
                        <a:t>준비</a:t>
                      </a:r>
                      <a:endParaRPr lang="en-US" altLang="ko-KR" sz="1200" dirty="0" smtClean="0"/>
                    </a:p>
                    <a:p>
                      <a:pPr algn="ctr" latinLnBrk="1"/>
                      <a:r>
                        <a:rPr lang="ko-KR" altLang="en-US" sz="1200" dirty="0" smtClean="0"/>
                        <a:t>사항</a:t>
                      </a:r>
                      <a:endParaRPr lang="ko-KR" altLang="en-US" sz="1200" dirty="0"/>
                    </a:p>
                  </a:txBody>
                  <a:tcPr marL="33231" marR="33231" anchor="ctr"/>
                </a:tc>
              </a:tr>
              <a:tr h="462431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31</a:t>
                      </a:r>
                      <a:endParaRPr lang="ko-KR" altLang="en-US" sz="1200" dirty="0"/>
                    </a:p>
                  </a:txBody>
                  <a:tcPr marL="33231" marR="33231" anchor="ctr"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smtClean="0"/>
                        <a:t>시</a:t>
                      </a:r>
                      <a:endParaRPr lang="en-US" altLang="ko-KR" sz="2000" dirty="0" smtClean="0"/>
                    </a:p>
                    <a:p>
                      <a:pPr algn="ctr" latinLnBrk="1"/>
                      <a:endParaRPr lang="en-US" altLang="ko-KR" sz="2000" dirty="0" smtClean="0"/>
                    </a:p>
                    <a:p>
                      <a:pPr algn="ctr" latinLnBrk="1"/>
                      <a:r>
                        <a:rPr lang="ko-KR" altLang="en-US" sz="2000" dirty="0" smtClean="0"/>
                        <a:t>상</a:t>
                      </a:r>
                      <a:endParaRPr lang="en-US" altLang="ko-KR" sz="2000" dirty="0" smtClean="0"/>
                    </a:p>
                    <a:p>
                      <a:pPr algn="ctr" latinLnBrk="1"/>
                      <a:endParaRPr lang="en-US" altLang="ko-KR" sz="2000" dirty="0" smtClean="0"/>
                    </a:p>
                    <a:p>
                      <a:pPr algn="ctr" latinLnBrk="1"/>
                      <a:r>
                        <a:rPr lang="ko-KR" altLang="en-US" sz="2000" dirty="0" smtClean="0"/>
                        <a:t>식</a:t>
                      </a:r>
                      <a:endParaRPr lang="en-US" altLang="ko-KR" sz="2000" dirty="0" smtClean="0"/>
                    </a:p>
                  </a:txBody>
                  <a:tcPr marL="33231" marR="33231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16:30</a:t>
                      </a:r>
                    </a:p>
                    <a:p>
                      <a:pPr algn="ctr" latinLnBrk="1"/>
                      <a:r>
                        <a:rPr lang="en-US" altLang="ko-KR" sz="1200" dirty="0" smtClean="0"/>
                        <a:t>~</a:t>
                      </a:r>
                    </a:p>
                    <a:p>
                      <a:pPr algn="ctr" latinLnBrk="1"/>
                      <a:r>
                        <a:rPr lang="en-US" altLang="ko-KR" sz="1200" dirty="0" smtClean="0"/>
                        <a:t>17:00</a:t>
                      </a:r>
                      <a:endParaRPr lang="ko-KR" altLang="en-US" sz="1200" dirty="0"/>
                    </a:p>
                  </a:txBody>
                  <a:tcPr marL="33231" marR="33231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100" dirty="0" smtClean="0">
                          <a:ea typeface="나눔고딕"/>
                        </a:rPr>
                        <a:t> (</a:t>
                      </a:r>
                      <a:r>
                        <a:rPr lang="ko-KR" altLang="en-US" sz="1100" dirty="0" smtClean="0">
                          <a:ea typeface="나눔고딕"/>
                        </a:rPr>
                        <a:t>자유로운 대형으로 앉은 상태에서 폐회식 진행</a:t>
                      </a:r>
                      <a:r>
                        <a:rPr lang="en-US" altLang="ko-KR" sz="1100" dirty="0" smtClean="0">
                          <a:ea typeface="나눔고딕"/>
                        </a:rPr>
                        <a:t>)</a:t>
                      </a:r>
                    </a:p>
                    <a:p>
                      <a:r>
                        <a:rPr lang="en-US" altLang="ko-KR" sz="1100" dirty="0" smtClean="0">
                          <a:ea typeface="나눔고딕"/>
                        </a:rPr>
                        <a:t># </a:t>
                      </a:r>
                      <a:r>
                        <a:rPr lang="ko-KR" altLang="en-US" sz="1100" dirty="0" smtClean="0">
                          <a:ea typeface="나눔고딕"/>
                        </a:rPr>
                        <a:t>네</a:t>
                      </a:r>
                      <a:r>
                        <a:rPr lang="en-US" altLang="ko-KR" sz="1100" dirty="0" smtClean="0">
                          <a:ea typeface="나눔고딕"/>
                        </a:rPr>
                        <a:t>~</a:t>
                      </a:r>
                      <a:r>
                        <a:rPr lang="ko-KR" altLang="en-US" sz="1100" dirty="0" smtClean="0">
                          <a:ea typeface="나눔고딕"/>
                        </a:rPr>
                        <a:t> 교우 여러분 오늘 하루 행복 하셨습니까</a:t>
                      </a:r>
                      <a:r>
                        <a:rPr lang="en-US" altLang="ko-KR" sz="1100" dirty="0" smtClean="0">
                          <a:ea typeface="나눔고딕"/>
                        </a:rPr>
                        <a:t>?</a:t>
                      </a:r>
                    </a:p>
                    <a:p>
                      <a:r>
                        <a:rPr lang="en-US" altLang="ko-KR" sz="1100" dirty="0" smtClean="0">
                          <a:ea typeface="나눔고딕"/>
                        </a:rPr>
                        <a:t>   </a:t>
                      </a:r>
                      <a:r>
                        <a:rPr lang="ko-KR" altLang="en-US" sz="1100" dirty="0" smtClean="0">
                          <a:ea typeface="나눔고딕"/>
                        </a:rPr>
                        <a:t>이제 오늘 마지막 순서인 폐회식을 거행하겠습니다</a:t>
                      </a:r>
                      <a:r>
                        <a:rPr lang="en-US" altLang="ko-KR" sz="1100" dirty="0" smtClean="0">
                          <a:ea typeface="나눔고딕"/>
                        </a:rPr>
                        <a:t>. </a:t>
                      </a:r>
                      <a:r>
                        <a:rPr lang="ko-KR" altLang="en-US" sz="1100" dirty="0" smtClean="0">
                          <a:ea typeface="나눔고딕"/>
                        </a:rPr>
                        <a:t> </a:t>
                      </a:r>
                      <a:endParaRPr lang="en-US" altLang="ko-KR" sz="1100" dirty="0" smtClean="0">
                        <a:ea typeface="나눔고딕"/>
                      </a:endParaRPr>
                    </a:p>
                    <a:p>
                      <a:r>
                        <a:rPr lang="en-US" altLang="ko-KR" sz="1100" dirty="0" smtClean="0">
                          <a:ea typeface="나눔고딕"/>
                        </a:rPr>
                        <a:t>   </a:t>
                      </a:r>
                      <a:r>
                        <a:rPr lang="ko-KR" altLang="en-US" sz="1100" dirty="0" smtClean="0">
                          <a:ea typeface="나눔고딕"/>
                        </a:rPr>
                        <a:t>먼저</a:t>
                      </a:r>
                      <a:r>
                        <a:rPr lang="en-US" altLang="ko-KR" sz="1100" dirty="0" smtClean="0">
                          <a:ea typeface="나눔고딕"/>
                        </a:rPr>
                        <a:t>,</a:t>
                      </a:r>
                      <a:r>
                        <a:rPr lang="ko-KR" altLang="en-US" sz="1100" dirty="0" smtClean="0">
                          <a:ea typeface="나눔고딕"/>
                        </a:rPr>
                        <a:t>  족구 시상식과 종합우승 발표 하겠습니다</a:t>
                      </a:r>
                      <a:r>
                        <a:rPr lang="en-US" altLang="ko-KR" sz="1100" dirty="0" smtClean="0">
                          <a:ea typeface="나눔고딕"/>
                        </a:rPr>
                        <a:t>. </a:t>
                      </a:r>
                    </a:p>
                    <a:p>
                      <a:endParaRPr lang="en-US" altLang="ko-KR" sz="1100" dirty="0" smtClean="0">
                        <a:ea typeface="나눔고딕"/>
                      </a:endParaRPr>
                    </a:p>
                    <a:p>
                      <a:r>
                        <a:rPr lang="en-US" altLang="ko-KR" sz="1100" dirty="0" smtClean="0">
                          <a:ea typeface="나눔고딕"/>
                        </a:rPr>
                        <a:t>#</a:t>
                      </a:r>
                      <a:r>
                        <a:rPr lang="ko-KR" altLang="en-US" sz="1100" dirty="0" smtClean="0">
                          <a:ea typeface="나눔고딕"/>
                        </a:rPr>
                        <a:t>발표되는 경기 우승팀 기수대표는 무대위로 올라와 주시기 바랍니다</a:t>
                      </a:r>
                      <a:r>
                        <a:rPr lang="en-US" altLang="ko-KR" sz="1100" dirty="0" smtClean="0">
                          <a:ea typeface="나눔고딕"/>
                        </a:rPr>
                        <a:t>.</a:t>
                      </a:r>
                    </a:p>
                    <a:p>
                      <a:endParaRPr lang="en-US" altLang="ko-KR" sz="1100" dirty="0" smtClean="0">
                        <a:ea typeface="나눔고딕"/>
                      </a:endParaRPr>
                    </a:p>
                    <a:p>
                      <a:r>
                        <a:rPr lang="en-US" altLang="ko-KR" sz="1100" dirty="0" smtClean="0">
                          <a:ea typeface="나눔고딕"/>
                        </a:rPr>
                        <a:t>#</a:t>
                      </a:r>
                      <a:r>
                        <a:rPr lang="ko-KR" altLang="en-US" sz="1100" dirty="0" smtClean="0">
                          <a:ea typeface="나눔고딕"/>
                        </a:rPr>
                        <a:t>시상은 교우회장님께서 해주시겠습니다</a:t>
                      </a:r>
                      <a:r>
                        <a:rPr lang="en-US" altLang="ko-KR" sz="1100" dirty="0" smtClean="0">
                          <a:ea typeface="나눔고딕"/>
                        </a:rPr>
                        <a:t>. </a:t>
                      </a:r>
                    </a:p>
                    <a:p>
                      <a:r>
                        <a:rPr lang="en-US" altLang="ko-KR" sz="1100" dirty="0" smtClean="0">
                          <a:ea typeface="나눔고딕"/>
                        </a:rPr>
                        <a:t> </a:t>
                      </a:r>
                      <a:r>
                        <a:rPr lang="ko-KR" altLang="en-US" sz="1100" dirty="0" smtClean="0">
                          <a:ea typeface="나눔고딕"/>
                        </a:rPr>
                        <a:t>먼저</a:t>
                      </a:r>
                      <a:r>
                        <a:rPr lang="en-US" altLang="ko-KR" sz="1100" dirty="0" smtClean="0">
                          <a:ea typeface="나눔고딕"/>
                        </a:rPr>
                        <a:t>, </a:t>
                      </a:r>
                      <a:r>
                        <a:rPr lang="ko-KR" altLang="en-US" sz="1100" dirty="0" smtClean="0">
                          <a:ea typeface="나눔고딕"/>
                        </a:rPr>
                        <a:t>족구경기 우승팀입니다</a:t>
                      </a:r>
                      <a:r>
                        <a:rPr lang="en-US" altLang="ko-KR" sz="1100" dirty="0" smtClean="0">
                          <a:ea typeface="나눔고딕"/>
                        </a:rPr>
                        <a:t>.  </a:t>
                      </a:r>
                      <a:r>
                        <a:rPr lang="ko-KR" altLang="en-US" sz="1100" dirty="0" smtClean="0">
                          <a:ea typeface="나눔고딕"/>
                        </a:rPr>
                        <a:t>족구 우승팀</a:t>
                      </a:r>
                      <a:r>
                        <a:rPr lang="en-US" altLang="ko-KR" sz="1100" dirty="0" smtClean="0">
                          <a:ea typeface="나눔고딕"/>
                        </a:rPr>
                        <a:t>!! ____________</a:t>
                      </a:r>
                      <a:r>
                        <a:rPr lang="ko-KR" altLang="en-US" sz="1100" dirty="0" smtClean="0">
                          <a:ea typeface="나눔고딕"/>
                        </a:rPr>
                        <a:t>회</a:t>
                      </a:r>
                      <a:r>
                        <a:rPr lang="en-US" altLang="ko-KR" sz="1100" dirty="0" smtClean="0">
                          <a:ea typeface="나눔고딕"/>
                        </a:rPr>
                        <a:t>~~ </a:t>
                      </a:r>
                      <a:r>
                        <a:rPr lang="ko-KR" altLang="en-US" sz="1100" dirty="0" smtClean="0">
                          <a:ea typeface="나눔고딕"/>
                        </a:rPr>
                        <a:t>축하 드립니다</a:t>
                      </a:r>
                      <a:r>
                        <a:rPr lang="en-US" altLang="ko-KR" sz="1100" dirty="0" smtClean="0">
                          <a:ea typeface="나눔고딕"/>
                        </a:rPr>
                        <a:t>.</a:t>
                      </a:r>
                    </a:p>
                    <a:p>
                      <a:r>
                        <a:rPr lang="ko-KR" altLang="en-US" sz="1100" dirty="0" smtClean="0">
                          <a:ea typeface="나눔고딕"/>
                        </a:rPr>
                        <a:t>해당대표는 무대로 올라와 주시기 바랍니다</a:t>
                      </a:r>
                      <a:r>
                        <a:rPr lang="en-US" altLang="ko-KR" sz="1100" dirty="0" smtClean="0">
                          <a:ea typeface="나눔고딕"/>
                        </a:rPr>
                        <a:t>.</a:t>
                      </a:r>
                    </a:p>
                    <a:p>
                      <a:r>
                        <a:rPr lang="en-US" altLang="ko-KR" sz="1100" dirty="0" smtClean="0">
                          <a:ea typeface="나눔고딕"/>
                        </a:rPr>
                        <a:t> (</a:t>
                      </a:r>
                      <a:r>
                        <a:rPr lang="ko-KR" altLang="en-US" sz="1100" dirty="0" smtClean="0">
                          <a:ea typeface="나눔고딕"/>
                        </a:rPr>
                        <a:t>진행요원은  무대 위 </a:t>
                      </a:r>
                      <a:r>
                        <a:rPr lang="ko-KR" altLang="en-US" sz="1100" dirty="0" err="1" smtClean="0">
                          <a:ea typeface="나눔고딕"/>
                        </a:rPr>
                        <a:t>시상품을</a:t>
                      </a:r>
                      <a:r>
                        <a:rPr lang="ko-KR" altLang="en-US" sz="1100" dirty="0" smtClean="0">
                          <a:ea typeface="나눔고딕"/>
                        </a:rPr>
                        <a:t> 교우회장님께 전달하여 시상식 진행</a:t>
                      </a:r>
                      <a:r>
                        <a:rPr lang="en-US" altLang="ko-KR" sz="1100" dirty="0" smtClean="0">
                          <a:ea typeface="나눔고딕"/>
                        </a:rPr>
                        <a:t>)</a:t>
                      </a:r>
                    </a:p>
                    <a:p>
                      <a:endParaRPr lang="en-US" altLang="ko-KR" sz="1100" dirty="0" smtClean="0">
                        <a:ea typeface="나눔고딕"/>
                      </a:endParaRPr>
                    </a:p>
                    <a:p>
                      <a:r>
                        <a:rPr lang="en-US" altLang="ko-KR" sz="1100" dirty="0" smtClean="0">
                          <a:ea typeface="나눔고딕"/>
                        </a:rPr>
                        <a:t># </a:t>
                      </a:r>
                      <a:r>
                        <a:rPr lang="ko-KR" altLang="en-US" sz="1100" dirty="0" smtClean="0">
                          <a:ea typeface="나눔고딕"/>
                        </a:rPr>
                        <a:t>이번 순서는 </a:t>
                      </a:r>
                      <a:r>
                        <a:rPr lang="ko-KR" altLang="en-US" sz="1100" baseline="0" dirty="0" err="1" smtClean="0">
                          <a:ea typeface="나눔고딕"/>
                        </a:rPr>
                        <a:t>휘문</a:t>
                      </a:r>
                      <a:r>
                        <a:rPr lang="ko-KR" altLang="en-US" sz="1100" baseline="0" dirty="0" smtClean="0">
                          <a:ea typeface="나눔고딕"/>
                        </a:rPr>
                        <a:t> </a:t>
                      </a:r>
                      <a:r>
                        <a:rPr lang="ko-KR" altLang="en-US" sz="1100" baseline="0" dirty="0" err="1" smtClean="0">
                          <a:ea typeface="나눔고딕"/>
                        </a:rPr>
                        <a:t>골든벨에서</a:t>
                      </a:r>
                      <a:r>
                        <a:rPr lang="ko-KR" altLang="en-US" sz="1100" baseline="0" dirty="0" smtClean="0">
                          <a:ea typeface="나눔고딕"/>
                        </a:rPr>
                        <a:t> 최고의 </a:t>
                      </a:r>
                      <a:r>
                        <a:rPr lang="en-US" altLang="ko-KR" sz="1100" baseline="0" dirty="0" smtClean="0">
                          <a:ea typeface="나눔고딕"/>
                        </a:rPr>
                        <a:t>1</a:t>
                      </a:r>
                      <a:r>
                        <a:rPr lang="ko-KR" altLang="en-US" sz="1100" baseline="0" dirty="0" smtClean="0">
                          <a:ea typeface="나눔고딕"/>
                        </a:rPr>
                        <a:t>인이 되신 </a:t>
                      </a:r>
                      <a:r>
                        <a:rPr lang="en-US" altLang="ko-KR" sz="1100" baseline="0" dirty="0" smtClean="0">
                          <a:ea typeface="나눔고딕"/>
                        </a:rPr>
                        <a:t>_________</a:t>
                      </a:r>
                      <a:r>
                        <a:rPr lang="ko-KR" altLang="en-US" sz="1100" baseline="0" dirty="0" smtClean="0">
                          <a:ea typeface="나눔고딕"/>
                        </a:rPr>
                        <a:t>님 </a:t>
                      </a:r>
                      <a:r>
                        <a:rPr lang="en-US" altLang="ko-KR" sz="1100" baseline="0" dirty="0" smtClean="0">
                          <a:ea typeface="나눔고딕"/>
                        </a:rPr>
                        <a:t>!! </a:t>
                      </a:r>
                    </a:p>
                    <a:p>
                      <a:r>
                        <a:rPr lang="ko-KR" altLang="en-US" sz="1100" baseline="0" dirty="0" err="1" smtClean="0">
                          <a:ea typeface="나눔고딕"/>
                        </a:rPr>
                        <a:t>축하드립니다</a:t>
                      </a:r>
                      <a:r>
                        <a:rPr lang="en-US" altLang="ko-KR" sz="1100" baseline="0" dirty="0" smtClean="0">
                          <a:ea typeface="나눔고딕"/>
                        </a:rPr>
                        <a:t>.</a:t>
                      </a:r>
                      <a:r>
                        <a:rPr lang="en-US" altLang="ko-KR" sz="1100" dirty="0" smtClean="0">
                          <a:ea typeface="나눔고딕"/>
                        </a:rPr>
                        <a:t>  </a:t>
                      </a:r>
                      <a:r>
                        <a:rPr lang="ko-KR" altLang="en-US" sz="1100" dirty="0" smtClean="0">
                          <a:ea typeface="나눔고딕"/>
                        </a:rPr>
                        <a:t>무대로 올라와주시면 됩니다</a:t>
                      </a:r>
                      <a:r>
                        <a:rPr lang="en-US" altLang="ko-KR" sz="1100" dirty="0" smtClean="0">
                          <a:ea typeface="나눔고딕"/>
                        </a:rPr>
                        <a:t>. </a:t>
                      </a:r>
                    </a:p>
                    <a:p>
                      <a:r>
                        <a:rPr lang="en-US" altLang="ko-KR" sz="1100" dirty="0" smtClean="0">
                          <a:ea typeface="나눔고딕"/>
                        </a:rPr>
                        <a:t> </a:t>
                      </a:r>
                      <a:r>
                        <a:rPr lang="ko-KR" altLang="en-US" sz="1100" dirty="0" err="1" smtClean="0">
                          <a:ea typeface="나눔고딕"/>
                        </a:rPr>
                        <a:t>휘문교우</a:t>
                      </a:r>
                      <a:r>
                        <a:rPr lang="ko-KR" altLang="en-US" sz="1100" dirty="0" smtClean="0">
                          <a:ea typeface="나눔고딕"/>
                        </a:rPr>
                        <a:t> 최고의 </a:t>
                      </a:r>
                      <a:r>
                        <a:rPr lang="en-US" altLang="ko-KR" sz="1100" dirty="0" smtClean="0">
                          <a:ea typeface="나눔고딕"/>
                        </a:rPr>
                        <a:t>1</a:t>
                      </a:r>
                      <a:r>
                        <a:rPr lang="ko-KR" altLang="en-US" sz="1100" dirty="0" smtClean="0">
                          <a:ea typeface="나눔고딕"/>
                        </a:rPr>
                        <a:t>인 </a:t>
                      </a:r>
                      <a:r>
                        <a:rPr lang="en-US" altLang="ko-KR" sz="1100" dirty="0" smtClean="0">
                          <a:ea typeface="나눔고딕"/>
                        </a:rPr>
                        <a:t>________</a:t>
                      </a:r>
                      <a:r>
                        <a:rPr lang="ko-KR" altLang="en-US" sz="1100" dirty="0" smtClean="0">
                          <a:ea typeface="나눔고딕"/>
                        </a:rPr>
                        <a:t>님 다시 한번 </a:t>
                      </a:r>
                      <a:r>
                        <a:rPr lang="ko-KR" altLang="en-US" sz="1100" dirty="0" err="1" smtClean="0">
                          <a:ea typeface="나눔고딕"/>
                        </a:rPr>
                        <a:t>축하드립니다</a:t>
                      </a:r>
                      <a:r>
                        <a:rPr lang="en-US" altLang="ko-KR" sz="1100" dirty="0" smtClean="0">
                          <a:ea typeface="나눔고딕"/>
                        </a:rPr>
                        <a:t>.</a:t>
                      </a:r>
                    </a:p>
                    <a:p>
                      <a:r>
                        <a:rPr lang="en-US" altLang="ko-KR" sz="1100" dirty="0" smtClean="0">
                          <a:ea typeface="나눔고딕"/>
                        </a:rPr>
                        <a:t>(</a:t>
                      </a:r>
                      <a:r>
                        <a:rPr lang="ko-KR" altLang="en-US" sz="1100" dirty="0" smtClean="0">
                          <a:ea typeface="나눔고딕"/>
                        </a:rPr>
                        <a:t>진행요원은 무대 위 </a:t>
                      </a:r>
                      <a:r>
                        <a:rPr lang="ko-KR" altLang="en-US" sz="1100" dirty="0" err="1" smtClean="0">
                          <a:ea typeface="나눔고딕"/>
                        </a:rPr>
                        <a:t>시상품을</a:t>
                      </a:r>
                      <a:r>
                        <a:rPr lang="ko-KR" altLang="en-US" sz="1100" dirty="0" smtClean="0">
                          <a:ea typeface="나눔고딕"/>
                        </a:rPr>
                        <a:t> 교우 회장님께</a:t>
                      </a:r>
                      <a:r>
                        <a:rPr lang="ko-KR" altLang="en-US" sz="1100" baseline="0" dirty="0" smtClean="0">
                          <a:ea typeface="나눔고딕"/>
                        </a:rPr>
                        <a:t> 전달하여 시상식 진행</a:t>
                      </a:r>
                      <a:r>
                        <a:rPr lang="en-US" altLang="ko-KR" sz="1100" dirty="0" smtClean="0">
                          <a:ea typeface="나눔고딕"/>
                        </a:rPr>
                        <a:t>)</a:t>
                      </a:r>
                    </a:p>
                    <a:p>
                      <a:endParaRPr lang="en-US" altLang="ko-KR" sz="1100" dirty="0" smtClean="0">
                        <a:ea typeface="나눔고딕"/>
                      </a:endParaRPr>
                    </a:p>
                    <a:p>
                      <a:r>
                        <a:rPr lang="en-US" altLang="ko-KR" sz="1100" dirty="0" smtClean="0">
                          <a:ea typeface="나눔고딕"/>
                        </a:rPr>
                        <a:t># </a:t>
                      </a:r>
                      <a:r>
                        <a:rPr lang="ko-KR" altLang="en-US" sz="1100" dirty="0" smtClean="0">
                          <a:ea typeface="나눔고딕"/>
                        </a:rPr>
                        <a:t>마지막 순서는 운동회</a:t>
                      </a:r>
                      <a:r>
                        <a:rPr lang="en-US" altLang="ko-KR" sz="1100" dirty="0" smtClean="0">
                          <a:ea typeface="나눔고딕"/>
                        </a:rPr>
                        <a:t> </a:t>
                      </a:r>
                      <a:r>
                        <a:rPr lang="ko-KR" altLang="en-US" sz="1100" dirty="0" err="1" smtClean="0">
                          <a:ea typeface="나눔고딕"/>
                        </a:rPr>
                        <a:t>각종목의</a:t>
                      </a:r>
                      <a:r>
                        <a:rPr lang="ko-KR" altLang="en-US" sz="1100" dirty="0" smtClean="0">
                          <a:ea typeface="나눔고딕"/>
                        </a:rPr>
                        <a:t> 점수와 응원점수를 합산하여  홀</a:t>
                      </a:r>
                      <a:r>
                        <a:rPr lang="en-US" altLang="ko-KR" sz="1100" dirty="0" smtClean="0">
                          <a:ea typeface="나눔고딕"/>
                        </a:rPr>
                        <a:t>.</a:t>
                      </a:r>
                      <a:r>
                        <a:rPr lang="ko-KR" altLang="en-US" sz="1100" dirty="0" smtClean="0">
                          <a:ea typeface="나눔고딕"/>
                        </a:rPr>
                        <a:t>짝 기수 중 우승기수를 발표하는 종합 우승팀 발표 입니다</a:t>
                      </a:r>
                      <a:r>
                        <a:rPr lang="en-US" altLang="ko-KR" sz="1100" dirty="0" smtClean="0">
                          <a:ea typeface="나눔고딕"/>
                        </a:rPr>
                        <a:t>.   </a:t>
                      </a:r>
                      <a:r>
                        <a:rPr lang="ko-KR" altLang="en-US" sz="1100" dirty="0" smtClean="0">
                          <a:ea typeface="나눔고딕"/>
                        </a:rPr>
                        <a:t>우승팀이 발표 되면 해당 대표는 무대로 올라와 회장님께 대회기를 전달받아 우승 </a:t>
                      </a:r>
                      <a:r>
                        <a:rPr lang="ko-KR" altLang="en-US" sz="1100" dirty="0" err="1" smtClean="0">
                          <a:ea typeface="나눔고딕"/>
                        </a:rPr>
                        <a:t>세레머니를</a:t>
                      </a:r>
                      <a:r>
                        <a:rPr lang="ko-KR" altLang="en-US" sz="1100" dirty="0" smtClean="0">
                          <a:ea typeface="나눔고딕"/>
                        </a:rPr>
                        <a:t> 해주시면 됩니다</a:t>
                      </a:r>
                      <a:r>
                        <a:rPr lang="en-US" altLang="ko-KR" sz="1100" dirty="0" smtClean="0">
                          <a:ea typeface="나눔고딕"/>
                        </a:rPr>
                        <a:t>. </a:t>
                      </a:r>
                    </a:p>
                    <a:p>
                      <a:r>
                        <a:rPr lang="en-US" altLang="ko-KR" sz="1100" dirty="0" smtClean="0">
                          <a:ea typeface="나눔고딕"/>
                        </a:rPr>
                        <a:t> </a:t>
                      </a:r>
                      <a:r>
                        <a:rPr lang="ko-KR" altLang="en-US" sz="1100" dirty="0" smtClean="0">
                          <a:ea typeface="나눔고딕"/>
                        </a:rPr>
                        <a:t>그럼 발표 하겠습니다</a:t>
                      </a:r>
                      <a:r>
                        <a:rPr lang="en-US" altLang="ko-KR" sz="1100" dirty="0" smtClean="0">
                          <a:ea typeface="나눔고딕"/>
                        </a:rPr>
                        <a:t>. </a:t>
                      </a:r>
                    </a:p>
                    <a:p>
                      <a:r>
                        <a:rPr lang="ko-KR" altLang="en-US" sz="1100" dirty="0" smtClean="0">
                          <a:ea typeface="나눔고딕"/>
                        </a:rPr>
                        <a:t>최종 종합우승기수는 총 </a:t>
                      </a:r>
                      <a:r>
                        <a:rPr lang="en-US" altLang="ko-KR" sz="1100" dirty="0" smtClean="0">
                          <a:ea typeface="나눔고딕"/>
                        </a:rPr>
                        <a:t>________</a:t>
                      </a:r>
                      <a:r>
                        <a:rPr lang="ko-KR" altLang="en-US" sz="1100" dirty="0" smtClean="0">
                          <a:ea typeface="나눔고딕"/>
                        </a:rPr>
                        <a:t>점을 획득한 </a:t>
                      </a:r>
                      <a:r>
                        <a:rPr lang="en-US" altLang="ko-KR" sz="1100" dirty="0" smtClean="0">
                          <a:ea typeface="나눔고딕"/>
                        </a:rPr>
                        <a:t>______</a:t>
                      </a:r>
                      <a:r>
                        <a:rPr lang="ko-KR" altLang="en-US" sz="1100" dirty="0" smtClean="0">
                          <a:ea typeface="나눔고딕"/>
                        </a:rPr>
                        <a:t>기수</a:t>
                      </a:r>
                      <a:r>
                        <a:rPr lang="en-US" altLang="ko-KR" sz="1100" dirty="0" smtClean="0">
                          <a:ea typeface="나눔고딕"/>
                        </a:rPr>
                        <a:t>~~~</a:t>
                      </a:r>
                    </a:p>
                    <a:p>
                      <a:r>
                        <a:rPr lang="en-US" altLang="ko-KR" sz="1100" dirty="0" smtClean="0">
                          <a:ea typeface="나눔고딕"/>
                        </a:rPr>
                        <a:t> (</a:t>
                      </a:r>
                      <a:r>
                        <a:rPr lang="ko-KR" altLang="en-US" sz="1100" dirty="0" smtClean="0">
                          <a:ea typeface="나눔고딕"/>
                        </a:rPr>
                        <a:t>발표되면 진행요원은 대회기를 교우회장님께 전달하여 주고</a:t>
                      </a:r>
                      <a:r>
                        <a:rPr lang="en-US" altLang="ko-KR" sz="1100" dirty="0" smtClean="0">
                          <a:ea typeface="나눔고딕"/>
                        </a:rPr>
                        <a:t>, </a:t>
                      </a:r>
                      <a:r>
                        <a:rPr lang="ko-KR" altLang="en-US" sz="1100" dirty="0" smtClean="0">
                          <a:ea typeface="나눔고딕"/>
                        </a:rPr>
                        <a:t>회장님은 해당기수 대표에게 전달하여 </a:t>
                      </a:r>
                      <a:r>
                        <a:rPr lang="ko-KR" altLang="en-US" sz="1100" dirty="0" err="1" smtClean="0">
                          <a:ea typeface="나눔고딕"/>
                        </a:rPr>
                        <a:t>세레머니</a:t>
                      </a:r>
                      <a:r>
                        <a:rPr lang="ko-KR" altLang="en-US" sz="1100" dirty="0" smtClean="0">
                          <a:ea typeface="나눔고딕"/>
                        </a:rPr>
                        <a:t> 진행</a:t>
                      </a:r>
                      <a:r>
                        <a:rPr lang="en-US" altLang="ko-KR" sz="1100" dirty="0" smtClean="0">
                          <a:ea typeface="나눔고딕"/>
                        </a:rPr>
                        <a:t>) </a:t>
                      </a:r>
                      <a:endParaRPr lang="ko-KR" altLang="en-US" sz="1100" b="1" dirty="0">
                        <a:ea typeface="나눔고딕"/>
                      </a:endParaRPr>
                    </a:p>
                  </a:txBody>
                  <a:tcPr marL="33231" marR="33231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/>
                        <a:t>진행자</a:t>
                      </a:r>
                      <a:endParaRPr lang="ko-KR" altLang="en-US" sz="1000" dirty="0"/>
                    </a:p>
                  </a:txBody>
                  <a:tcPr marL="33231" marR="33231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BGM</a:t>
                      </a:r>
                      <a:endParaRPr lang="ko-KR" altLang="en-US" sz="1000" dirty="0"/>
                    </a:p>
                  </a:txBody>
                  <a:tcPr marL="33231" marR="33231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 marL="33231" marR="33231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/>
                        <a:t>시상보드</a:t>
                      </a:r>
                      <a:endParaRPr lang="en-US" altLang="ko-KR" sz="1000" dirty="0" smtClean="0"/>
                    </a:p>
                    <a:p>
                      <a:pPr algn="ctr" latinLnBrk="1"/>
                      <a:endParaRPr lang="en-US" altLang="ko-KR" sz="1000" dirty="0" smtClean="0"/>
                    </a:p>
                    <a:p>
                      <a:pPr algn="ctr" latinLnBrk="1"/>
                      <a:endParaRPr lang="en-US" altLang="ko-KR" sz="1000" dirty="0" smtClean="0"/>
                    </a:p>
                    <a:p>
                      <a:pPr algn="ctr" latinLnBrk="1"/>
                      <a:r>
                        <a:rPr lang="en-US" altLang="ko-KR" sz="1000" dirty="0" smtClean="0"/>
                        <a:t>-</a:t>
                      </a:r>
                      <a:r>
                        <a:rPr lang="ko-KR" altLang="en-US" sz="1000" dirty="0" smtClean="0"/>
                        <a:t>족구우승</a:t>
                      </a:r>
                      <a:endParaRPr lang="en-US" altLang="ko-KR" sz="1000" dirty="0" smtClean="0"/>
                    </a:p>
                    <a:p>
                      <a:pPr algn="ctr" latinLnBrk="1"/>
                      <a:endParaRPr lang="en-US" altLang="ko-KR" sz="1000" dirty="0" smtClean="0"/>
                    </a:p>
                    <a:p>
                      <a:pPr algn="ctr" latinLnBrk="1"/>
                      <a:r>
                        <a:rPr lang="en-US" altLang="ko-KR" sz="1000" dirty="0" smtClean="0"/>
                        <a:t>-</a:t>
                      </a:r>
                      <a:r>
                        <a:rPr lang="ko-KR" altLang="en-US" sz="1000" dirty="0" err="1" smtClean="0"/>
                        <a:t>휘문</a:t>
                      </a:r>
                      <a:r>
                        <a:rPr lang="ko-KR" altLang="en-US" sz="1000" dirty="0" smtClean="0"/>
                        <a:t> </a:t>
                      </a:r>
                      <a:r>
                        <a:rPr lang="en-US" altLang="ko-KR" sz="1000" dirty="0" smtClean="0"/>
                        <a:t>1</a:t>
                      </a:r>
                      <a:r>
                        <a:rPr lang="ko-KR" altLang="en-US" sz="1000" dirty="0" smtClean="0"/>
                        <a:t>인</a:t>
                      </a:r>
                      <a:endParaRPr lang="en-US" altLang="ko-KR" sz="1000" dirty="0" smtClean="0"/>
                    </a:p>
                    <a:p>
                      <a:pPr algn="ctr" latinLnBrk="1"/>
                      <a:endParaRPr lang="en-US" altLang="ko-KR" sz="1000" dirty="0" smtClean="0"/>
                    </a:p>
                    <a:p>
                      <a:pPr algn="ctr" latinLnBrk="1"/>
                      <a:r>
                        <a:rPr lang="en-US" altLang="ko-KR" sz="1000" dirty="0" smtClean="0"/>
                        <a:t>-</a:t>
                      </a:r>
                      <a:r>
                        <a:rPr lang="ko-KR" altLang="en-US" sz="1000" dirty="0" smtClean="0"/>
                        <a:t>종합우승</a:t>
                      </a:r>
                      <a:endParaRPr lang="ko-KR" altLang="en-US" sz="1000" dirty="0"/>
                    </a:p>
                  </a:txBody>
                  <a:tcPr marL="33231" marR="33231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6BEC3-A961-4907-A6D5-0C26D67E02A8}" type="slidenum">
              <a:rPr lang="ko-KR" altLang="en-US" smtClean="0"/>
              <a:pPr/>
              <a:t>27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14283" y="857232"/>
            <a:ext cx="8643998" cy="5000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Cue-Sheet  - 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폐회식 </a:t>
            </a:r>
            <a:endParaRPr lang="ko-KR" altLang="en-US" dirty="0">
              <a:latin typeface="HY견고딕" pitchFamily="18" charset="-127"/>
              <a:ea typeface="HY견고딕" pitchFamily="18" charset="-127"/>
            </a:endParaRPr>
          </a:p>
        </p:txBody>
      </p:sp>
      <p:cxnSp>
        <p:nvCxnSpPr>
          <p:cNvPr id="3" name="직선 연결선 2"/>
          <p:cNvCxnSpPr/>
          <p:nvPr/>
        </p:nvCxnSpPr>
        <p:spPr>
          <a:xfrm>
            <a:off x="214852" y="714356"/>
            <a:ext cx="8640960" cy="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42849" y="358306"/>
            <a:ext cx="6552728" cy="327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en-US" altLang="ko-KR" dirty="0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나눔고딕 ExtraBold" pitchFamily="50" charset="-127"/>
                <a:ea typeface="나눔고딕 ExtraBold" pitchFamily="50" charset="-127"/>
              </a:rPr>
              <a:t>01_ </a:t>
            </a:r>
            <a:r>
              <a:rPr lang="ko-KR" altLang="en-US" dirty="0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나눔고딕 ExtraBold" pitchFamily="50" charset="-127"/>
                <a:ea typeface="나눔고딕 ExtraBold" pitchFamily="50" charset="-127"/>
              </a:rPr>
              <a:t>준비</a:t>
            </a:r>
            <a:endParaRPr lang="ko-KR" altLang="en-US" dirty="0">
              <a:gradFill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5400000" scaled="0"/>
              </a:gradFill>
              <a:latin typeface="나눔고딕 ExtraBold" pitchFamily="50" charset="-127"/>
              <a:ea typeface="나눔고딕 ExtraBold" pitchFamily="50" charset="-127"/>
            </a:endParaRPr>
          </a:p>
        </p:txBody>
      </p:sp>
      <p:cxnSp>
        <p:nvCxnSpPr>
          <p:cNvPr id="5" name="직선 연결선 4"/>
          <p:cNvCxnSpPr/>
          <p:nvPr/>
        </p:nvCxnSpPr>
        <p:spPr>
          <a:xfrm>
            <a:off x="214852" y="214290"/>
            <a:ext cx="8640960" cy="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표 5"/>
          <p:cNvGraphicFramePr>
            <a:graphicFrameLocks noGrp="1"/>
          </p:cNvGraphicFramePr>
          <p:nvPr/>
        </p:nvGraphicFramePr>
        <p:xfrm>
          <a:off x="214283" y="1500177"/>
          <a:ext cx="8643997" cy="520369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357189"/>
                <a:gridCol w="642942"/>
                <a:gridCol w="500066"/>
                <a:gridCol w="5214974"/>
                <a:gridCol w="571504"/>
                <a:gridCol w="500066"/>
                <a:gridCol w="428628"/>
                <a:gridCol w="428628"/>
              </a:tblGrid>
              <a:tr h="35728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N0</a:t>
                      </a:r>
                      <a:endParaRPr lang="ko-KR" altLang="en-US" sz="1200" dirty="0"/>
                    </a:p>
                  </a:txBody>
                  <a:tcPr marL="33231" marR="33231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/>
                        <a:t>항목</a:t>
                      </a:r>
                      <a:endParaRPr lang="ko-KR" altLang="en-US" sz="1200" dirty="0"/>
                    </a:p>
                  </a:txBody>
                  <a:tcPr marL="33231" marR="33231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/>
                        <a:t>시간</a:t>
                      </a:r>
                      <a:endParaRPr lang="ko-KR" altLang="en-US" sz="1200" dirty="0"/>
                    </a:p>
                  </a:txBody>
                  <a:tcPr marL="33231" marR="33231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/>
                        <a:t>내    용</a:t>
                      </a:r>
                      <a:endParaRPr lang="ko-KR" altLang="en-US" sz="1200" dirty="0"/>
                    </a:p>
                  </a:txBody>
                  <a:tcPr marL="33231" marR="33231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/>
                        <a:t>담당</a:t>
                      </a:r>
                      <a:endParaRPr lang="ko-KR" altLang="en-US" sz="1200" dirty="0"/>
                    </a:p>
                  </a:txBody>
                  <a:tcPr marL="33231" marR="33231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/>
                        <a:t>음향</a:t>
                      </a:r>
                      <a:endParaRPr lang="ko-KR" altLang="en-US" sz="1200" dirty="0"/>
                    </a:p>
                  </a:txBody>
                  <a:tcPr marL="33231" marR="33231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/>
                        <a:t>특효</a:t>
                      </a:r>
                      <a:endParaRPr lang="ko-KR" altLang="en-US" sz="1200" dirty="0"/>
                    </a:p>
                  </a:txBody>
                  <a:tcPr marL="33231" marR="33231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/>
                        <a:t>준비</a:t>
                      </a:r>
                      <a:endParaRPr lang="en-US" altLang="ko-KR" sz="1200" dirty="0" smtClean="0"/>
                    </a:p>
                    <a:p>
                      <a:pPr algn="ctr" latinLnBrk="1"/>
                      <a:r>
                        <a:rPr lang="ko-KR" altLang="en-US" sz="1200" dirty="0" smtClean="0"/>
                        <a:t>사항</a:t>
                      </a:r>
                      <a:endParaRPr lang="ko-KR" altLang="en-US" sz="1200" dirty="0"/>
                    </a:p>
                  </a:txBody>
                  <a:tcPr marL="33231" marR="33231" anchor="ctr"/>
                </a:tc>
              </a:tr>
              <a:tr h="108596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32</a:t>
                      </a:r>
                      <a:endParaRPr lang="ko-KR" altLang="en-US" sz="1200" dirty="0"/>
                    </a:p>
                  </a:txBody>
                  <a:tcPr marL="33231" marR="33231" anchor="ctr"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/>
                        <a:t>폐</a:t>
                      </a:r>
                      <a:endParaRPr lang="en-US" altLang="ko-KR" sz="1200" dirty="0" smtClean="0"/>
                    </a:p>
                    <a:p>
                      <a:pPr algn="ctr" latinLnBrk="1"/>
                      <a:endParaRPr lang="en-US" altLang="ko-KR" sz="1200" dirty="0" smtClean="0"/>
                    </a:p>
                    <a:p>
                      <a:pPr algn="ctr" latinLnBrk="1"/>
                      <a:r>
                        <a:rPr lang="ko-KR" altLang="en-US" sz="1200" dirty="0" smtClean="0"/>
                        <a:t>회</a:t>
                      </a:r>
                      <a:endParaRPr lang="en-US" altLang="ko-KR" sz="1200" dirty="0" smtClean="0"/>
                    </a:p>
                    <a:p>
                      <a:pPr algn="ctr" latinLnBrk="1"/>
                      <a:endParaRPr lang="en-US" altLang="ko-KR" sz="1200" dirty="0" smtClean="0"/>
                    </a:p>
                    <a:p>
                      <a:pPr algn="ctr" latinLnBrk="1"/>
                      <a:r>
                        <a:rPr lang="ko-KR" altLang="en-US" sz="1200" dirty="0" smtClean="0"/>
                        <a:t>사</a:t>
                      </a:r>
                      <a:endParaRPr lang="ko-KR" altLang="en-US" sz="1200" dirty="0"/>
                    </a:p>
                  </a:txBody>
                  <a:tcPr marL="33231" marR="33231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4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 smtClean="0"/>
                        <a:t>16:30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 smtClean="0"/>
                        <a:t>~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 smtClean="0"/>
                        <a:t>17:00</a:t>
                      </a:r>
                      <a:endParaRPr lang="ko-KR" altLang="en-US" sz="1000" dirty="0" smtClean="0"/>
                    </a:p>
                  </a:txBody>
                  <a:tcPr marL="33231" marR="33231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100" dirty="0" smtClean="0"/>
                        <a:t>  (</a:t>
                      </a:r>
                      <a:r>
                        <a:rPr lang="ko-KR" altLang="en-US" sz="1100" dirty="0" smtClean="0"/>
                        <a:t>우승 </a:t>
                      </a:r>
                      <a:r>
                        <a:rPr lang="ko-KR" altLang="en-US" sz="1100" dirty="0" err="1" smtClean="0"/>
                        <a:t>세레머니가</a:t>
                      </a:r>
                      <a:r>
                        <a:rPr lang="ko-KR" altLang="en-US" sz="1100" dirty="0" smtClean="0"/>
                        <a:t> 끝나면</a:t>
                      </a:r>
                      <a:r>
                        <a:rPr lang="en-US" altLang="ko-KR" sz="1100" dirty="0" smtClean="0"/>
                        <a:t>)</a:t>
                      </a:r>
                    </a:p>
                    <a:p>
                      <a:r>
                        <a:rPr lang="en-US" altLang="ko-KR" sz="1100" dirty="0" smtClean="0"/>
                        <a:t># </a:t>
                      </a:r>
                      <a:r>
                        <a:rPr lang="ko-KR" altLang="en-US" sz="1100" dirty="0" smtClean="0"/>
                        <a:t>네</a:t>
                      </a:r>
                      <a:r>
                        <a:rPr lang="en-US" altLang="ko-KR" sz="1100" dirty="0" smtClean="0"/>
                        <a:t>~ </a:t>
                      </a:r>
                      <a:r>
                        <a:rPr lang="ko-KR" altLang="en-US" sz="1100" dirty="0" smtClean="0"/>
                        <a:t>다시 한번 축하 드리고 오늘 우승하지 못한 기수는 내년에 다시 도전하여 좋은 결과를 만드시기 바랍니다</a:t>
                      </a:r>
                      <a:r>
                        <a:rPr lang="en-US" altLang="ko-KR" sz="1100" dirty="0" smtClean="0"/>
                        <a:t>.</a:t>
                      </a:r>
                    </a:p>
                    <a:p>
                      <a:r>
                        <a:rPr lang="en-US" altLang="ko-KR" sz="1100" dirty="0" smtClean="0"/>
                        <a:t> (</a:t>
                      </a:r>
                      <a:r>
                        <a:rPr lang="ko-KR" altLang="en-US" sz="1100" dirty="0" smtClean="0"/>
                        <a:t>이벤트 </a:t>
                      </a:r>
                      <a:r>
                        <a:rPr lang="ko-KR" altLang="en-US" sz="1100" dirty="0" err="1" smtClean="0"/>
                        <a:t>스탭은</a:t>
                      </a:r>
                      <a:r>
                        <a:rPr lang="ko-KR" altLang="en-US" sz="1100" dirty="0" smtClean="0"/>
                        <a:t> 강연대를 무대 중앙으로 옮기고 마이크 </a:t>
                      </a:r>
                      <a:r>
                        <a:rPr lang="en-US" altLang="ko-KR" sz="1100" dirty="0" smtClean="0"/>
                        <a:t>ON </a:t>
                      </a:r>
                      <a:r>
                        <a:rPr lang="ko-KR" altLang="en-US" sz="1100" dirty="0" smtClean="0"/>
                        <a:t>확인</a:t>
                      </a:r>
                      <a:r>
                        <a:rPr lang="en-US" altLang="ko-KR" sz="1100" dirty="0" smtClean="0"/>
                        <a:t>)</a:t>
                      </a:r>
                    </a:p>
                    <a:p>
                      <a:endParaRPr lang="en-US" altLang="ko-KR" sz="1100" dirty="0" smtClean="0"/>
                    </a:p>
                    <a:p>
                      <a:r>
                        <a:rPr lang="en-US" altLang="ko-KR" sz="1100" dirty="0" smtClean="0"/>
                        <a:t># </a:t>
                      </a:r>
                      <a:r>
                        <a:rPr lang="ko-KR" altLang="en-US" sz="1100" dirty="0" smtClean="0"/>
                        <a:t>다음은 교우회장님의 폐회사가 있겠습니다</a:t>
                      </a:r>
                      <a:r>
                        <a:rPr lang="en-US" altLang="ko-KR" sz="1100" dirty="0" smtClean="0"/>
                        <a:t>.   </a:t>
                      </a:r>
                    </a:p>
                    <a:p>
                      <a:r>
                        <a:rPr lang="en-US" altLang="ko-KR" sz="1100" dirty="0" smtClean="0"/>
                        <a:t>   </a:t>
                      </a:r>
                      <a:r>
                        <a:rPr lang="ko-KR" altLang="en-US" sz="1100" dirty="0" smtClean="0"/>
                        <a:t>큰 박수로 맞이 해 주십시오 </a:t>
                      </a:r>
                      <a:r>
                        <a:rPr lang="en-US" altLang="ko-KR" sz="1100" dirty="0" smtClean="0"/>
                        <a:t>  (</a:t>
                      </a:r>
                      <a:r>
                        <a:rPr lang="ko-KR" altLang="en-US" sz="1100" dirty="0" smtClean="0"/>
                        <a:t>교우회장님 폐회사</a:t>
                      </a:r>
                      <a:r>
                        <a:rPr lang="en-US" altLang="ko-KR" sz="1100" dirty="0" smtClean="0"/>
                        <a:t>)</a:t>
                      </a:r>
                    </a:p>
                  </a:txBody>
                  <a:tcPr marL="33231" marR="33231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/>
                        <a:t>교우</a:t>
                      </a:r>
                      <a:endParaRPr lang="en-US" altLang="ko-KR" sz="1000" dirty="0" smtClean="0"/>
                    </a:p>
                    <a:p>
                      <a:pPr algn="ctr" latinLnBrk="1"/>
                      <a:r>
                        <a:rPr lang="ko-KR" altLang="en-US" sz="1000" dirty="0" smtClean="0"/>
                        <a:t>회장</a:t>
                      </a:r>
                      <a:endParaRPr lang="ko-KR" altLang="en-US" sz="1000" dirty="0"/>
                    </a:p>
                  </a:txBody>
                  <a:tcPr marL="33231" marR="33231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BGM</a:t>
                      </a:r>
                      <a:endParaRPr lang="ko-KR" altLang="en-US" sz="1000" dirty="0"/>
                    </a:p>
                  </a:txBody>
                  <a:tcPr marL="33231" marR="33231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 marL="33231" marR="33231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 marL="33231" marR="33231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96216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33</a:t>
                      </a:r>
                      <a:endParaRPr lang="ko-KR" altLang="en-US" sz="1200" dirty="0"/>
                    </a:p>
                  </a:txBody>
                  <a:tcPr marL="33231" marR="33231" anchor="ctr"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err="1" smtClean="0"/>
                        <a:t>행운권추첨</a:t>
                      </a:r>
                      <a:endParaRPr lang="ko-KR" altLang="en-US" sz="1200" dirty="0"/>
                    </a:p>
                  </a:txBody>
                  <a:tcPr marL="33231" marR="33231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o-KR" altLang="en-US" sz="1100" b="0" dirty="0" smtClean="0">
                          <a:solidFill>
                            <a:schemeClr val="tx1"/>
                          </a:solidFill>
                        </a:rPr>
                        <a:t>다음은 교우회장님 </a:t>
                      </a:r>
                      <a:r>
                        <a:rPr lang="ko-KR" altLang="en-US" sz="1100" b="0" dirty="0" err="1" smtClean="0">
                          <a:solidFill>
                            <a:schemeClr val="tx1"/>
                          </a:solidFill>
                        </a:rPr>
                        <a:t>께서</a:t>
                      </a:r>
                      <a:r>
                        <a:rPr lang="ko-KR" altLang="en-US" sz="1100" b="0" dirty="0" smtClean="0">
                          <a:solidFill>
                            <a:schemeClr val="tx1"/>
                          </a:solidFill>
                        </a:rPr>
                        <a:t> 오늘 행사의 하이라이트인 </a:t>
                      </a:r>
                      <a:r>
                        <a:rPr lang="ko-KR" altLang="en-US" sz="1100" b="0" dirty="0" err="1" smtClean="0">
                          <a:solidFill>
                            <a:schemeClr val="tx1"/>
                          </a:solidFill>
                        </a:rPr>
                        <a:t>행운권</a:t>
                      </a:r>
                      <a:r>
                        <a:rPr lang="ko-KR" altLang="en-US" sz="11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ko-KR" sz="1100" b="0" dirty="0" smtClean="0">
                          <a:solidFill>
                            <a:schemeClr val="tx1"/>
                          </a:solidFill>
                        </a:rPr>
                        <a:t>1,2,3</a:t>
                      </a:r>
                      <a:r>
                        <a:rPr lang="ko-KR" altLang="en-US" sz="1100" b="0" dirty="0" smtClean="0">
                          <a:solidFill>
                            <a:schemeClr val="tx1"/>
                          </a:solidFill>
                        </a:rPr>
                        <a:t>등을 추첨하시겠습니다</a:t>
                      </a:r>
                      <a:r>
                        <a:rPr lang="en-US" altLang="ko-KR" sz="1100" b="0" dirty="0" smtClean="0">
                          <a:solidFill>
                            <a:schemeClr val="tx1"/>
                          </a:solidFill>
                        </a:rPr>
                        <a:t>. </a:t>
                      </a:r>
                      <a:r>
                        <a:rPr lang="ko-KR" altLang="en-US" sz="1100" b="0" dirty="0" smtClean="0">
                          <a:solidFill>
                            <a:schemeClr val="tx1"/>
                          </a:solidFill>
                        </a:rPr>
                        <a:t>교우회장님 </a:t>
                      </a:r>
                      <a:r>
                        <a:rPr lang="en-US" altLang="ko-KR" sz="1100" b="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ko-KR" altLang="en-US" sz="1100" b="0" dirty="0" smtClean="0">
                          <a:solidFill>
                            <a:schemeClr val="tx1"/>
                          </a:solidFill>
                        </a:rPr>
                        <a:t>등부터 뽑아주시기 바랍니다</a:t>
                      </a:r>
                      <a:r>
                        <a:rPr lang="en-US" altLang="ko-KR" sz="1100" b="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  <a:p>
                      <a:r>
                        <a:rPr lang="en-US" altLang="ko-KR" sz="1100" b="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ko-KR" altLang="en-US" sz="1100" b="0" dirty="0" smtClean="0">
                          <a:solidFill>
                            <a:schemeClr val="tx1"/>
                          </a:solidFill>
                        </a:rPr>
                        <a:t>등</a:t>
                      </a:r>
                      <a:r>
                        <a:rPr lang="en-US" altLang="ko-KR" sz="1100" b="0" dirty="0" smtClean="0">
                          <a:solidFill>
                            <a:schemeClr val="tx1"/>
                          </a:solidFill>
                        </a:rPr>
                        <a:t>_________</a:t>
                      </a:r>
                      <a:r>
                        <a:rPr lang="en-US" altLang="ko-KR" sz="11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ko-KR" altLang="en-US" sz="1100" b="0" baseline="0" dirty="0" smtClean="0">
                          <a:solidFill>
                            <a:schemeClr val="tx1"/>
                          </a:solidFill>
                        </a:rPr>
                        <a:t>다음은 </a:t>
                      </a:r>
                      <a:r>
                        <a:rPr lang="en-US" altLang="ko-KR" sz="1100" b="0" baseline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ko-KR" altLang="en-US" sz="1100" b="0" baseline="0" dirty="0" smtClean="0">
                          <a:solidFill>
                            <a:schemeClr val="tx1"/>
                          </a:solidFill>
                        </a:rPr>
                        <a:t>등</a:t>
                      </a:r>
                      <a:r>
                        <a:rPr lang="en-US" altLang="ko-KR" sz="1100" b="0" baseline="0" dirty="0" smtClean="0">
                          <a:solidFill>
                            <a:schemeClr val="tx1"/>
                          </a:solidFill>
                        </a:rPr>
                        <a:t>_________</a:t>
                      </a:r>
                      <a:r>
                        <a:rPr lang="ko-KR" altLang="en-US" sz="1100" b="0" baseline="0" dirty="0" smtClean="0">
                          <a:solidFill>
                            <a:schemeClr val="tx1"/>
                          </a:solidFill>
                        </a:rPr>
                        <a:t>다음은 대망의 </a:t>
                      </a:r>
                      <a:r>
                        <a:rPr lang="en-US" altLang="ko-KR" sz="1100" b="0" baseline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ko-KR" altLang="en-US" sz="1100" b="0" baseline="0" dirty="0" smtClean="0">
                          <a:solidFill>
                            <a:schemeClr val="tx1"/>
                          </a:solidFill>
                        </a:rPr>
                        <a:t>등</a:t>
                      </a:r>
                      <a:r>
                        <a:rPr lang="en-US" altLang="ko-KR" sz="1100" b="0" baseline="0" dirty="0" smtClean="0">
                          <a:solidFill>
                            <a:schemeClr val="tx1"/>
                          </a:solidFill>
                        </a:rPr>
                        <a:t>________</a:t>
                      </a:r>
                    </a:p>
                    <a:p>
                      <a:r>
                        <a:rPr lang="ko-KR" altLang="en-US" sz="1100" b="0" baseline="0" dirty="0" smtClean="0">
                          <a:solidFill>
                            <a:schemeClr val="tx1"/>
                          </a:solidFill>
                        </a:rPr>
                        <a:t>네</a:t>
                      </a:r>
                      <a:r>
                        <a:rPr lang="en-US" altLang="ko-KR" sz="1100" b="0" baseline="0" dirty="0" smtClean="0">
                          <a:solidFill>
                            <a:schemeClr val="tx1"/>
                          </a:solidFill>
                        </a:rPr>
                        <a:t>~~</a:t>
                      </a:r>
                      <a:r>
                        <a:rPr lang="ko-KR" altLang="en-US" sz="1100" b="0" baseline="0" dirty="0" err="1" smtClean="0">
                          <a:solidFill>
                            <a:schemeClr val="tx1"/>
                          </a:solidFill>
                        </a:rPr>
                        <a:t>축하드립니다</a:t>
                      </a:r>
                      <a:r>
                        <a:rPr lang="en-US" altLang="ko-KR" sz="1100" b="0" baseline="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en-US" altLang="ko-KR" sz="11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33231" marR="33231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/>
                        <a:t>교우</a:t>
                      </a:r>
                      <a:endParaRPr lang="en-US" altLang="ko-KR" sz="1000" dirty="0" smtClean="0"/>
                    </a:p>
                    <a:p>
                      <a:pPr algn="ctr" latinLnBrk="1"/>
                      <a:r>
                        <a:rPr lang="ko-KR" altLang="en-US" sz="1000" dirty="0" smtClean="0"/>
                        <a:t>회장</a:t>
                      </a:r>
                      <a:r>
                        <a:rPr lang="en-US" altLang="ko-KR" sz="1000" dirty="0" smtClean="0"/>
                        <a:t>/MC</a:t>
                      </a:r>
                    </a:p>
                  </a:txBody>
                  <a:tcPr marL="33231" marR="33231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BGM</a:t>
                      </a:r>
                      <a:endParaRPr lang="ko-KR" altLang="en-US" sz="1000" dirty="0"/>
                    </a:p>
                  </a:txBody>
                  <a:tcPr marL="33231" marR="33231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 marL="33231" marR="33231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 marL="33231" marR="33231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96216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34</a:t>
                      </a:r>
                      <a:endParaRPr lang="ko-KR" altLang="en-US" sz="1200" dirty="0"/>
                    </a:p>
                  </a:txBody>
                  <a:tcPr marL="33231" marR="33231" anchor="ctr"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/>
                        <a:t>응원가 </a:t>
                      </a:r>
                      <a:endParaRPr lang="en-US" altLang="ko-KR" sz="1200" dirty="0" smtClean="0"/>
                    </a:p>
                    <a:p>
                      <a:pPr algn="ctr" latinLnBrk="1"/>
                      <a:r>
                        <a:rPr lang="ko-KR" altLang="en-US" sz="1200" dirty="0" smtClean="0"/>
                        <a:t>제창</a:t>
                      </a:r>
                      <a:r>
                        <a:rPr lang="en-US" altLang="ko-KR" sz="1200" baseline="0" dirty="0" smtClean="0"/>
                        <a:t> </a:t>
                      </a:r>
                    </a:p>
                    <a:p>
                      <a:pPr algn="ctr" latinLnBrk="1"/>
                      <a:r>
                        <a:rPr lang="ko-KR" altLang="en-US" sz="1200" baseline="0" dirty="0" smtClean="0"/>
                        <a:t>및 </a:t>
                      </a:r>
                      <a:endParaRPr lang="en-US" altLang="ko-KR" sz="1200" baseline="0" dirty="0" smtClean="0"/>
                    </a:p>
                    <a:p>
                      <a:pPr algn="ctr" latinLnBrk="1"/>
                      <a:r>
                        <a:rPr lang="ko-KR" altLang="en-US" sz="1200" baseline="0" dirty="0" smtClean="0"/>
                        <a:t>구호</a:t>
                      </a:r>
                      <a:endParaRPr lang="en-US" altLang="ko-KR" sz="1200" baseline="0" dirty="0" smtClean="0"/>
                    </a:p>
                    <a:p>
                      <a:pPr algn="ctr" latinLnBrk="1"/>
                      <a:r>
                        <a:rPr lang="ko-KR" altLang="en-US" sz="1200" baseline="0" dirty="0" smtClean="0"/>
                        <a:t>제창</a:t>
                      </a:r>
                      <a:endParaRPr lang="ko-KR" altLang="en-US" sz="1200" dirty="0"/>
                    </a:p>
                  </a:txBody>
                  <a:tcPr marL="33231" marR="33231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ko-KR" sz="1100" dirty="0" smtClean="0"/>
                        <a:t># </a:t>
                      </a:r>
                      <a:r>
                        <a:rPr lang="ko-KR" altLang="en-US" sz="1100" dirty="0" smtClean="0"/>
                        <a:t>네 이제 마지막 순서인 응원가 제창 및 구호 제창이 있겠습니다</a:t>
                      </a:r>
                      <a:r>
                        <a:rPr lang="en-US" altLang="ko-KR" sz="1100" dirty="0" smtClean="0"/>
                        <a:t>.</a:t>
                      </a:r>
                    </a:p>
                    <a:p>
                      <a:r>
                        <a:rPr lang="en-US" altLang="ko-KR" sz="1100" dirty="0" smtClean="0"/>
                        <a:t>#</a:t>
                      </a:r>
                      <a:r>
                        <a:rPr lang="ko-KR" altLang="en-US" sz="1100" dirty="0" smtClean="0"/>
                        <a:t>진행은 </a:t>
                      </a:r>
                      <a:r>
                        <a:rPr lang="en-US" altLang="ko-KR" sz="1100" dirty="0" smtClean="0"/>
                        <a:t>74</a:t>
                      </a:r>
                      <a:r>
                        <a:rPr lang="ko-KR" altLang="en-US" sz="1100" dirty="0" smtClean="0"/>
                        <a:t>회</a:t>
                      </a:r>
                      <a:r>
                        <a:rPr lang="en-US" altLang="ko-KR" sz="1100" dirty="0" smtClean="0"/>
                        <a:t>______</a:t>
                      </a:r>
                      <a:r>
                        <a:rPr lang="en-US" altLang="ko-KR" sz="1100" baseline="0" dirty="0" smtClean="0"/>
                        <a:t> 84</a:t>
                      </a:r>
                      <a:r>
                        <a:rPr lang="ko-KR" altLang="en-US" sz="1100" baseline="0" dirty="0" smtClean="0"/>
                        <a:t>회 </a:t>
                      </a:r>
                      <a:r>
                        <a:rPr lang="en-US" altLang="ko-KR" sz="1100" baseline="0" dirty="0" smtClean="0"/>
                        <a:t>_____</a:t>
                      </a:r>
                      <a:r>
                        <a:rPr lang="ko-KR" altLang="en-US" sz="1100" dirty="0" smtClean="0"/>
                        <a:t>교우가 해 주시겠습니다</a:t>
                      </a:r>
                      <a:r>
                        <a:rPr lang="en-US" altLang="ko-KR" sz="1100" dirty="0" smtClean="0"/>
                        <a:t>. </a:t>
                      </a:r>
                    </a:p>
                    <a:p>
                      <a:r>
                        <a:rPr lang="en-US" altLang="ko-KR" sz="1100" dirty="0" smtClean="0"/>
                        <a:t>  (</a:t>
                      </a:r>
                      <a:r>
                        <a:rPr lang="ko-KR" altLang="en-US" sz="1100" dirty="0" smtClean="0"/>
                        <a:t>해당자 무대로 등단</a:t>
                      </a:r>
                      <a:r>
                        <a:rPr lang="en-US" altLang="ko-KR" sz="1100" dirty="0" smtClean="0"/>
                        <a:t>)</a:t>
                      </a:r>
                    </a:p>
                    <a:p>
                      <a:r>
                        <a:rPr lang="en-US" altLang="ko-KR" sz="1100" dirty="0" smtClean="0"/>
                        <a:t># </a:t>
                      </a:r>
                      <a:r>
                        <a:rPr lang="ko-KR" altLang="en-US" sz="1100" dirty="0" smtClean="0"/>
                        <a:t>교우 여러분께서는 자리에서 일어나 힘차게 함께 해 주십시오</a:t>
                      </a:r>
                      <a:endParaRPr lang="en-US" altLang="ko-KR" sz="11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33231" marR="33231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74</a:t>
                      </a:r>
                      <a:r>
                        <a:rPr lang="ko-KR" altLang="en-US" sz="1000" dirty="0" smtClean="0"/>
                        <a:t>회 </a:t>
                      </a:r>
                      <a:endParaRPr lang="en-US" altLang="ko-KR" sz="1000" dirty="0" smtClean="0"/>
                    </a:p>
                    <a:p>
                      <a:pPr algn="ctr" latinLnBrk="1"/>
                      <a:endParaRPr lang="en-US" altLang="ko-KR" sz="1000" dirty="0" smtClean="0"/>
                    </a:p>
                  </a:txBody>
                  <a:tcPr marL="33231" marR="33231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STAND</a:t>
                      </a:r>
                      <a:r>
                        <a:rPr lang="en-US" altLang="ko-KR" sz="1000" baseline="0" dirty="0" smtClean="0"/>
                        <a:t> </a:t>
                      </a:r>
                      <a:r>
                        <a:rPr lang="en-US" altLang="ko-KR" sz="1000" baseline="0" dirty="0" err="1" smtClean="0"/>
                        <a:t>mic</a:t>
                      </a:r>
                      <a:endParaRPr lang="en-US" altLang="ko-KR" sz="1000" dirty="0" smtClean="0"/>
                    </a:p>
                    <a:p>
                      <a:pPr algn="ctr" latinLnBrk="1"/>
                      <a:r>
                        <a:rPr lang="en-US" altLang="ko-KR" sz="1000" dirty="0" smtClean="0"/>
                        <a:t>CD</a:t>
                      </a:r>
                      <a:endParaRPr lang="ko-KR" altLang="en-US" sz="1000" dirty="0"/>
                    </a:p>
                  </a:txBody>
                  <a:tcPr marL="33231" marR="33231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 marL="33231" marR="33231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 marL="33231" marR="33231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51356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35</a:t>
                      </a:r>
                      <a:endParaRPr lang="ko-KR" altLang="en-US" sz="1200" dirty="0"/>
                    </a:p>
                  </a:txBody>
                  <a:tcPr marL="33231" marR="33231" anchor="ctr"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/>
                        <a:t>폐</a:t>
                      </a:r>
                      <a:endParaRPr lang="en-US" altLang="ko-KR" sz="1200" dirty="0" smtClean="0"/>
                    </a:p>
                    <a:p>
                      <a:pPr algn="ctr" latinLnBrk="1"/>
                      <a:r>
                        <a:rPr lang="ko-KR" altLang="en-US" sz="1200" dirty="0" smtClean="0"/>
                        <a:t>회</a:t>
                      </a:r>
                      <a:endParaRPr lang="en-US" altLang="ko-KR" sz="1200" dirty="0" smtClean="0"/>
                    </a:p>
                    <a:p>
                      <a:pPr algn="ctr" latinLnBrk="1"/>
                      <a:r>
                        <a:rPr lang="ko-KR" altLang="en-US" sz="1200" dirty="0" smtClean="0"/>
                        <a:t>고</a:t>
                      </a:r>
                      <a:endParaRPr lang="en-US" altLang="ko-KR" sz="1200" dirty="0" smtClean="0"/>
                    </a:p>
                    <a:p>
                      <a:pPr algn="ctr" latinLnBrk="1"/>
                      <a:r>
                        <a:rPr lang="ko-KR" altLang="en-US" sz="1200" dirty="0" smtClean="0"/>
                        <a:t>지</a:t>
                      </a:r>
                      <a:endParaRPr lang="ko-KR" altLang="en-US" sz="1200" dirty="0"/>
                    </a:p>
                  </a:txBody>
                  <a:tcPr marL="33231" marR="33231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ko-KR" sz="1100" dirty="0" smtClean="0"/>
                        <a:t>(</a:t>
                      </a:r>
                      <a:r>
                        <a:rPr lang="ko-KR" altLang="en-US" sz="1100" dirty="0" smtClean="0"/>
                        <a:t>구호가 끝나면 힘찬 목소리로</a:t>
                      </a:r>
                      <a:r>
                        <a:rPr lang="en-US" altLang="ko-KR" sz="1100" dirty="0" smtClean="0"/>
                        <a:t>)</a:t>
                      </a:r>
                    </a:p>
                    <a:p>
                      <a:endParaRPr lang="en-US" altLang="ko-KR" sz="1100" dirty="0" smtClean="0"/>
                    </a:p>
                    <a:p>
                      <a:r>
                        <a:rPr lang="en-US" altLang="ko-KR" sz="1100" dirty="0" smtClean="0"/>
                        <a:t># </a:t>
                      </a:r>
                      <a:r>
                        <a:rPr lang="ko-KR" altLang="en-US" sz="1100" dirty="0" smtClean="0"/>
                        <a:t>이것으로 제 </a:t>
                      </a:r>
                      <a:r>
                        <a:rPr lang="en-US" altLang="ko-KR" sz="1100" dirty="0" smtClean="0"/>
                        <a:t>20</a:t>
                      </a:r>
                      <a:r>
                        <a:rPr lang="ko-KR" altLang="en-US" sz="1100" dirty="0" smtClean="0"/>
                        <a:t>회 </a:t>
                      </a:r>
                      <a:r>
                        <a:rPr lang="ko-KR" altLang="en-US" sz="1100" dirty="0" err="1" smtClean="0"/>
                        <a:t>휘문교우</a:t>
                      </a:r>
                      <a:r>
                        <a:rPr lang="ko-KR" altLang="en-US" sz="1100" dirty="0" smtClean="0"/>
                        <a:t> 한마음 체육대회를 모두 마치겠습니다</a:t>
                      </a:r>
                      <a:r>
                        <a:rPr lang="en-US" altLang="ko-KR" sz="1100" dirty="0" smtClean="0"/>
                        <a:t>.</a:t>
                      </a:r>
                    </a:p>
                    <a:p>
                      <a:r>
                        <a:rPr lang="en-US" altLang="ko-KR" sz="1100" dirty="0" smtClean="0"/>
                        <a:t>  </a:t>
                      </a:r>
                      <a:r>
                        <a:rPr lang="ko-KR" altLang="en-US" sz="1100" dirty="0" smtClean="0"/>
                        <a:t>끝까지 함께해 주신 교우 여러분 대단히 감사합니다</a:t>
                      </a:r>
                      <a:r>
                        <a:rPr lang="en-US" altLang="ko-KR" sz="1100" dirty="0" smtClean="0"/>
                        <a:t>.</a:t>
                      </a:r>
                    </a:p>
                    <a:p>
                      <a:r>
                        <a:rPr lang="ko-KR" altLang="en-US" sz="1100" dirty="0" smtClean="0"/>
                        <a:t>  그리고</a:t>
                      </a:r>
                      <a:r>
                        <a:rPr lang="en-US" altLang="ko-KR" sz="1100" dirty="0" smtClean="0"/>
                        <a:t>,</a:t>
                      </a:r>
                      <a:r>
                        <a:rPr lang="ko-KR" altLang="en-US" sz="1100" dirty="0" smtClean="0"/>
                        <a:t> 가족 분들께도 감사를 드립니다</a:t>
                      </a:r>
                      <a:r>
                        <a:rPr lang="en-US" altLang="ko-KR" sz="1100" dirty="0" smtClean="0"/>
                        <a:t>.</a:t>
                      </a:r>
                    </a:p>
                    <a:p>
                      <a:endParaRPr lang="en-US" altLang="ko-KR" sz="1100" dirty="0" smtClean="0"/>
                    </a:p>
                    <a:p>
                      <a:r>
                        <a:rPr lang="en-US" altLang="ko-KR" sz="1100" dirty="0" smtClean="0"/>
                        <a:t>  </a:t>
                      </a:r>
                      <a:r>
                        <a:rPr lang="ko-KR" altLang="en-US" sz="1100" dirty="0" smtClean="0"/>
                        <a:t>안녕히 돌아가세요</a:t>
                      </a:r>
                      <a:r>
                        <a:rPr lang="en-US" altLang="ko-KR" sz="1100" dirty="0" smtClean="0"/>
                        <a:t>~~   (</a:t>
                      </a:r>
                      <a:r>
                        <a:rPr lang="ko-KR" altLang="en-US" sz="1100" dirty="0" smtClean="0"/>
                        <a:t>음향 팀은 퇴장 </a:t>
                      </a:r>
                      <a:r>
                        <a:rPr lang="en-US" altLang="ko-KR" sz="1100" dirty="0" smtClean="0"/>
                        <a:t>BGM </a:t>
                      </a:r>
                      <a:r>
                        <a:rPr lang="ko-KR" altLang="en-US" sz="1100" dirty="0" smtClean="0"/>
                        <a:t>연출</a:t>
                      </a:r>
                      <a:r>
                        <a:rPr lang="en-US" altLang="ko-KR" sz="1100" dirty="0" smtClean="0"/>
                        <a:t>)</a:t>
                      </a:r>
                      <a:endParaRPr lang="en-US" altLang="ko-KR" sz="1100" dirty="0" smtClean="0">
                        <a:solidFill>
                          <a:srgbClr val="FF0000"/>
                        </a:solidFill>
                      </a:endParaRPr>
                    </a:p>
                  </a:txBody>
                  <a:tcPr marL="33231" marR="33231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/>
                        <a:t>사회자</a:t>
                      </a:r>
                      <a:endParaRPr lang="ko-KR" altLang="en-US" sz="1000" dirty="0"/>
                    </a:p>
                  </a:txBody>
                  <a:tcPr marL="33231" marR="33231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BGM</a:t>
                      </a:r>
                      <a:endParaRPr lang="ko-KR" altLang="en-US" sz="1000" dirty="0"/>
                    </a:p>
                  </a:txBody>
                  <a:tcPr marL="33231" marR="33231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33231" marR="33231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 marL="33231" marR="33231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6BEC3-A961-4907-A6D5-0C26D67E02A8}" type="slidenum">
              <a:rPr lang="ko-KR" altLang="en-US" smtClean="0"/>
              <a:pPr/>
              <a:t>28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휘문고체육대회_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700808"/>
            <a:ext cx="9144000" cy="5029200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214283" y="857232"/>
            <a:ext cx="8643998" cy="5000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무대시안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 </a:t>
            </a:r>
            <a:endParaRPr lang="ko-KR" altLang="en-US" dirty="0">
              <a:latin typeface="HY견고딕" pitchFamily="18" charset="-127"/>
              <a:ea typeface="HY견고딕" pitchFamily="18" charset="-127"/>
            </a:endParaRPr>
          </a:p>
        </p:txBody>
      </p:sp>
      <p:cxnSp>
        <p:nvCxnSpPr>
          <p:cNvPr id="4" name="직선 연결선 3"/>
          <p:cNvCxnSpPr/>
          <p:nvPr/>
        </p:nvCxnSpPr>
        <p:spPr>
          <a:xfrm>
            <a:off x="214852" y="714356"/>
            <a:ext cx="8640960" cy="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6BEC3-A961-4907-A6D5-0C26D67E02A8}" type="slidenum">
              <a:rPr lang="ko-KR" altLang="en-US" smtClean="0"/>
              <a:pPr/>
              <a:t>29</a:t>
            </a:fld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직사각형 12"/>
          <p:cNvSpPr/>
          <p:nvPr/>
        </p:nvSpPr>
        <p:spPr>
          <a:xfrm>
            <a:off x="0" y="-24"/>
            <a:ext cx="5429256" cy="68580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7" name="그림 16" descr="p_5.jpg"/>
          <p:cNvPicPr>
            <a:picLocks noChangeAspect="1"/>
          </p:cNvPicPr>
          <p:nvPr/>
        </p:nvPicPr>
        <p:blipFill>
          <a:blip r:embed="rId2" cstate="print">
            <a:grayscl/>
          </a:blip>
          <a:stretch>
            <a:fillRect/>
          </a:stretch>
        </p:blipFill>
        <p:spPr>
          <a:xfrm>
            <a:off x="4643438" y="0"/>
            <a:ext cx="4500594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38772" y="2428868"/>
            <a:ext cx="1661993" cy="21431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ko-KR" sz="9600" dirty="0">
                <a:solidFill>
                  <a:schemeClr val="bg1"/>
                </a:solidFill>
              </a:rPr>
              <a:t>-</a:t>
            </a:r>
            <a:endParaRPr lang="ko-KR" altLang="en-US" sz="9600" dirty="0">
              <a:solidFill>
                <a:schemeClr val="bg1"/>
              </a:solidFill>
            </a:endParaRPr>
          </a:p>
        </p:txBody>
      </p:sp>
      <p:sp>
        <p:nvSpPr>
          <p:cNvPr id="11" name="TextBox 18"/>
          <p:cNvSpPr txBox="1">
            <a:spLocks noChangeArrowheads="1"/>
          </p:cNvSpPr>
          <p:nvPr/>
        </p:nvSpPr>
        <p:spPr bwMode="auto">
          <a:xfrm>
            <a:off x="214287" y="571490"/>
            <a:ext cx="2932385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kumimoji="0" lang="en-US" altLang="ko-KR" sz="32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CONTENTS</a:t>
            </a:r>
            <a:endParaRPr kumimoji="0" lang="ko-KR" altLang="en-US" sz="3200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14876" y="71414"/>
            <a:ext cx="642942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800" dirty="0" smtClean="0">
                <a:solidFill>
                  <a:schemeClr val="bg1"/>
                </a:solidFill>
                <a:latin typeface="휴먼둥근헤드라인" pitchFamily="18" charset="-127"/>
                <a:ea typeface="휴먼둥근헤드라인" pitchFamily="18" charset="-127"/>
              </a:rPr>
              <a:t>C</a:t>
            </a:r>
          </a:p>
          <a:p>
            <a:pPr algn="ctr"/>
            <a:r>
              <a:rPr lang="en-US" altLang="ko-KR" sz="4800" dirty="0" smtClean="0">
                <a:solidFill>
                  <a:schemeClr val="bg1"/>
                </a:solidFill>
                <a:latin typeface="휴먼둥근헤드라인" pitchFamily="18" charset="-127"/>
                <a:ea typeface="휴먼둥근헤드라인" pitchFamily="18" charset="-127"/>
              </a:rPr>
              <a:t>U</a:t>
            </a:r>
          </a:p>
          <a:p>
            <a:pPr algn="ctr"/>
            <a:r>
              <a:rPr lang="en-US" altLang="ko-KR" sz="4800" dirty="0" smtClean="0">
                <a:solidFill>
                  <a:schemeClr val="bg1"/>
                </a:solidFill>
                <a:latin typeface="휴먼둥근헤드라인" pitchFamily="18" charset="-127"/>
                <a:ea typeface="휴먼둥근헤드라인" pitchFamily="18" charset="-127"/>
              </a:rPr>
              <a:t>E</a:t>
            </a:r>
          </a:p>
          <a:p>
            <a:pPr algn="ctr"/>
            <a:endParaRPr lang="en-US" altLang="ko-KR" sz="4800" dirty="0" smtClean="0">
              <a:solidFill>
                <a:schemeClr val="bg1"/>
              </a:solidFill>
              <a:latin typeface="휴먼둥근헤드라인" pitchFamily="18" charset="-127"/>
              <a:ea typeface="휴먼둥근헤드라인" pitchFamily="18" charset="-127"/>
            </a:endParaRPr>
          </a:p>
          <a:p>
            <a:pPr algn="ctr"/>
            <a:r>
              <a:rPr lang="en-US" altLang="ko-KR" sz="4800" dirty="0" smtClean="0">
                <a:solidFill>
                  <a:schemeClr val="bg1"/>
                </a:solidFill>
                <a:latin typeface="휴먼둥근헤드라인" pitchFamily="18" charset="-127"/>
                <a:ea typeface="휴먼둥근헤드라인" pitchFamily="18" charset="-127"/>
              </a:rPr>
              <a:t>S</a:t>
            </a:r>
          </a:p>
          <a:p>
            <a:pPr algn="ctr"/>
            <a:r>
              <a:rPr lang="en-US" altLang="ko-KR" sz="4800" dirty="0" smtClean="0">
                <a:solidFill>
                  <a:schemeClr val="bg1"/>
                </a:solidFill>
                <a:latin typeface="휴먼둥근헤드라인" pitchFamily="18" charset="-127"/>
                <a:ea typeface="휴먼둥근헤드라인" pitchFamily="18" charset="-127"/>
              </a:rPr>
              <a:t>H</a:t>
            </a:r>
          </a:p>
          <a:p>
            <a:pPr algn="ctr"/>
            <a:r>
              <a:rPr lang="en-US" altLang="ko-KR" sz="4800" dirty="0" smtClean="0">
                <a:solidFill>
                  <a:schemeClr val="bg1"/>
                </a:solidFill>
                <a:latin typeface="휴먼둥근헤드라인" pitchFamily="18" charset="-127"/>
                <a:ea typeface="휴먼둥근헤드라인" pitchFamily="18" charset="-127"/>
              </a:rPr>
              <a:t>E</a:t>
            </a:r>
          </a:p>
          <a:p>
            <a:pPr algn="ctr"/>
            <a:r>
              <a:rPr lang="en-US" altLang="ko-KR" sz="4800" dirty="0" smtClean="0">
                <a:solidFill>
                  <a:schemeClr val="bg1"/>
                </a:solidFill>
                <a:latin typeface="휴먼둥근헤드라인" pitchFamily="18" charset="-127"/>
                <a:ea typeface="휴먼둥근헤드라인" pitchFamily="18" charset="-127"/>
              </a:rPr>
              <a:t>E</a:t>
            </a:r>
          </a:p>
          <a:p>
            <a:pPr algn="ctr"/>
            <a:r>
              <a:rPr lang="en-US" altLang="ko-KR" sz="4800" dirty="0" smtClean="0">
                <a:solidFill>
                  <a:schemeClr val="bg1"/>
                </a:solidFill>
                <a:latin typeface="휴먼둥근헤드라인" pitchFamily="18" charset="-127"/>
                <a:ea typeface="휴먼둥근헤드라인" pitchFamily="18" charset="-127"/>
              </a:rPr>
              <a:t>t</a:t>
            </a:r>
          </a:p>
        </p:txBody>
      </p:sp>
      <p:cxnSp>
        <p:nvCxnSpPr>
          <p:cNvPr id="21" name="직선 연결선 20"/>
          <p:cNvCxnSpPr/>
          <p:nvPr/>
        </p:nvCxnSpPr>
        <p:spPr>
          <a:xfrm>
            <a:off x="214287" y="214290"/>
            <a:ext cx="1008063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직선 연결선 21"/>
          <p:cNvCxnSpPr/>
          <p:nvPr/>
        </p:nvCxnSpPr>
        <p:spPr>
          <a:xfrm>
            <a:off x="214287" y="1532064"/>
            <a:ext cx="1008063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857224" y="1928802"/>
            <a:ext cx="4319588" cy="390106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100" spc="-30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01_ </a:t>
            </a:r>
            <a:r>
              <a:rPr kumimoji="0" lang="ko-KR" altLang="en-US" sz="1100" spc="-30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프로그램 </a:t>
            </a:r>
            <a:r>
              <a:rPr lang="ko-KR" altLang="en-US" sz="1100" spc="-30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준</a:t>
            </a:r>
            <a:r>
              <a:rPr lang="ko-KR" altLang="en-US" sz="1100" spc="-30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비</a:t>
            </a:r>
            <a:endParaRPr kumimoji="0" lang="en-US" altLang="ko-KR" sz="1100" spc="-30" dirty="0" smtClean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100" spc="-30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02_ </a:t>
            </a:r>
            <a:r>
              <a:rPr kumimoji="0" lang="ko-KR" altLang="en-US" sz="1100" spc="-30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오전게임 </a:t>
            </a:r>
            <a:endParaRPr kumimoji="0" lang="en-US" altLang="ko-KR" sz="1100" spc="-30" dirty="0" smtClean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100" spc="-30" dirty="0" smtClean="0">
                <a:solidFill>
                  <a:schemeClr val="bg1"/>
                </a:solidFill>
                <a:latin typeface="나눔고딕" pitchFamily="50" charset="-127"/>
                <a:ea typeface="나눔고딕 ExtraBold"/>
              </a:rPr>
              <a:t>03_ </a:t>
            </a:r>
            <a:r>
              <a:rPr kumimoji="0" lang="ko-KR" altLang="en-US" sz="1100" spc="-30" dirty="0" smtClean="0">
                <a:solidFill>
                  <a:schemeClr val="bg1"/>
                </a:solidFill>
                <a:latin typeface="나눔고딕" pitchFamily="50" charset="-127"/>
                <a:ea typeface="나눔고딕 ExtraBold"/>
              </a:rPr>
              <a:t>이벤트 존 운영</a:t>
            </a:r>
            <a:r>
              <a:rPr kumimoji="0" lang="en-US" altLang="ko-KR" sz="1100" spc="-30" dirty="0" smtClean="0">
                <a:solidFill>
                  <a:schemeClr val="bg1"/>
                </a:solidFill>
                <a:latin typeface="나눔고딕" pitchFamily="50" charset="-127"/>
                <a:ea typeface="나눔고딕 ExtraBold"/>
              </a:rPr>
              <a:t> 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100" spc="-30" dirty="0" smtClean="0">
                <a:solidFill>
                  <a:schemeClr val="bg1"/>
                </a:solidFill>
                <a:latin typeface="나눔고딕" pitchFamily="50" charset="-127"/>
                <a:ea typeface="나눔고딕 ExtraBold"/>
              </a:rPr>
              <a:t>04_ </a:t>
            </a:r>
            <a:r>
              <a:rPr kumimoji="0" lang="ko-KR" altLang="en-US" sz="1100" spc="-30" dirty="0" smtClean="0">
                <a:solidFill>
                  <a:schemeClr val="bg1"/>
                </a:solidFill>
                <a:latin typeface="나눔고딕" pitchFamily="50" charset="-127"/>
                <a:ea typeface="나눔고딕 ExtraBold"/>
              </a:rPr>
              <a:t>공식 행사 준비</a:t>
            </a:r>
            <a:endParaRPr kumimoji="0" lang="en-US" altLang="ko-KR" sz="1100" spc="-30" dirty="0" smtClean="0">
              <a:solidFill>
                <a:schemeClr val="bg1"/>
              </a:solidFill>
              <a:latin typeface="나눔고딕" pitchFamily="50" charset="-127"/>
              <a:ea typeface="나눔고딕 ExtraBold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100" spc="-30" dirty="0" smtClean="0">
                <a:solidFill>
                  <a:schemeClr val="bg1"/>
                </a:solidFill>
                <a:latin typeface="나눔고딕" pitchFamily="50" charset="-127"/>
                <a:ea typeface="나눔고딕 ExtraBold"/>
              </a:rPr>
              <a:t>05_ </a:t>
            </a:r>
            <a:r>
              <a:rPr lang="ko-KR" altLang="en-US" sz="1100" spc="-30" dirty="0" smtClean="0">
                <a:solidFill>
                  <a:schemeClr val="bg1"/>
                </a:solidFill>
                <a:latin typeface="나눔고딕" pitchFamily="50" charset="-127"/>
                <a:ea typeface="나눔고딕 ExtraBold"/>
              </a:rPr>
              <a:t>개식고지</a:t>
            </a:r>
            <a:endParaRPr lang="en-US" altLang="ko-KR" sz="1100" spc="-30" dirty="0" smtClean="0">
              <a:solidFill>
                <a:schemeClr val="bg1"/>
              </a:solidFill>
              <a:latin typeface="나눔고딕" pitchFamily="50" charset="-127"/>
              <a:ea typeface="나눔고딕 ExtraBold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100" spc="-30" dirty="0" smtClean="0">
                <a:solidFill>
                  <a:schemeClr val="bg1"/>
                </a:solidFill>
                <a:latin typeface="나눔고딕" pitchFamily="50" charset="-127"/>
                <a:ea typeface="나눔고딕 ExtraBold"/>
              </a:rPr>
              <a:t>06_ </a:t>
            </a:r>
            <a:r>
              <a:rPr kumimoji="0" lang="ko-KR" altLang="en-US" sz="1100" spc="-30" dirty="0" smtClean="0">
                <a:solidFill>
                  <a:schemeClr val="bg1"/>
                </a:solidFill>
                <a:latin typeface="나눔고딕" pitchFamily="50" charset="-127"/>
                <a:ea typeface="나눔고딕 ExtraBold"/>
              </a:rPr>
              <a:t>일정 안내</a:t>
            </a:r>
            <a:endParaRPr kumimoji="0" lang="en-US" altLang="ko-KR" sz="1100" spc="-30" dirty="0" smtClean="0">
              <a:solidFill>
                <a:schemeClr val="bg1"/>
              </a:solidFill>
              <a:latin typeface="나눔고딕" pitchFamily="50" charset="-127"/>
              <a:ea typeface="나눔고딕 ExtraBold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100" spc="-30" dirty="0" smtClean="0">
                <a:solidFill>
                  <a:schemeClr val="bg1"/>
                </a:solidFill>
                <a:latin typeface="나눔고딕" pitchFamily="50" charset="-127"/>
                <a:ea typeface="나눔고딕 ExtraBold"/>
              </a:rPr>
              <a:t>07_ </a:t>
            </a:r>
            <a:r>
              <a:rPr lang="ko-KR" altLang="en-US" sz="1100" spc="-30" dirty="0" smtClean="0">
                <a:solidFill>
                  <a:schemeClr val="bg1"/>
                </a:solidFill>
                <a:latin typeface="나눔고딕" pitchFamily="50" charset="-127"/>
                <a:ea typeface="나눔고딕 ExtraBold"/>
              </a:rPr>
              <a:t>개회식</a:t>
            </a:r>
            <a:endParaRPr lang="en-US" altLang="ko-KR" sz="1100" spc="-30" dirty="0" smtClean="0">
              <a:solidFill>
                <a:schemeClr val="bg1"/>
              </a:solidFill>
              <a:latin typeface="나눔고딕" pitchFamily="50" charset="-127"/>
              <a:ea typeface="나눔고딕 ExtraBold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100" spc="-30" dirty="0" smtClean="0">
                <a:solidFill>
                  <a:schemeClr val="bg1"/>
                </a:solidFill>
                <a:latin typeface="나눔고딕" pitchFamily="50" charset="-127"/>
                <a:ea typeface="나눔고딕 ExtraBold"/>
              </a:rPr>
              <a:t>08_ </a:t>
            </a:r>
            <a:r>
              <a:rPr kumimoji="0" lang="ko-KR" altLang="en-US" sz="1100" spc="-30" dirty="0" smtClean="0">
                <a:solidFill>
                  <a:schemeClr val="bg1"/>
                </a:solidFill>
                <a:latin typeface="나눔고딕" pitchFamily="50" charset="-127"/>
                <a:ea typeface="나눔고딕 ExtraBold"/>
              </a:rPr>
              <a:t>놀이마당</a:t>
            </a:r>
            <a:endParaRPr kumimoji="0" lang="en-US" altLang="ko-KR" sz="1100" spc="-30" dirty="0" smtClean="0">
              <a:solidFill>
                <a:schemeClr val="bg1"/>
              </a:solidFill>
              <a:latin typeface="나눔고딕" pitchFamily="50" charset="-127"/>
              <a:ea typeface="나눔고딕 ExtraBold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100" spc="-30" dirty="0" smtClean="0">
                <a:solidFill>
                  <a:schemeClr val="bg1"/>
                </a:solidFill>
                <a:latin typeface="나눔고딕" pitchFamily="50" charset="-127"/>
                <a:ea typeface="나눔고딕 ExtraBold"/>
              </a:rPr>
              <a:t>09_ </a:t>
            </a:r>
            <a:r>
              <a:rPr lang="ko-KR" altLang="en-US" sz="1100" spc="-30" dirty="0" smtClean="0">
                <a:solidFill>
                  <a:schemeClr val="bg1"/>
                </a:solidFill>
                <a:latin typeface="나눔고딕" pitchFamily="50" charset="-127"/>
                <a:ea typeface="나눔고딕 ExtraBold"/>
              </a:rPr>
              <a:t>족구 경기</a:t>
            </a:r>
            <a:endParaRPr lang="en-US" altLang="ko-KR" sz="1100" spc="-30" dirty="0" smtClean="0">
              <a:solidFill>
                <a:schemeClr val="bg1"/>
              </a:solidFill>
              <a:latin typeface="나눔고딕" pitchFamily="50" charset="-127"/>
              <a:ea typeface="나눔고딕 ExtraBold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100" spc="-30" dirty="0" smtClean="0">
                <a:solidFill>
                  <a:schemeClr val="bg1"/>
                </a:solidFill>
                <a:latin typeface="나눔고딕" pitchFamily="50" charset="-127"/>
                <a:ea typeface="나눔고딕 ExtraBold"/>
              </a:rPr>
              <a:t>10_ </a:t>
            </a:r>
            <a:r>
              <a:rPr kumimoji="0" lang="ko-KR" altLang="en-US" sz="1100" spc="-30" dirty="0" smtClean="0">
                <a:solidFill>
                  <a:schemeClr val="bg1"/>
                </a:solidFill>
                <a:latin typeface="나눔고딕" pitchFamily="50" charset="-127"/>
                <a:ea typeface="나눔고딕 ExtraBold"/>
              </a:rPr>
              <a:t>명랑 운동회</a:t>
            </a:r>
            <a:endParaRPr kumimoji="0" lang="en-US" altLang="ko-KR" sz="1100" spc="-30" dirty="0">
              <a:solidFill>
                <a:schemeClr val="bg1"/>
              </a:solidFill>
              <a:latin typeface="나눔고딕" pitchFamily="50" charset="-127"/>
              <a:ea typeface="나눔고딕 ExtraBold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100" spc="-30" dirty="0" smtClean="0">
                <a:solidFill>
                  <a:schemeClr val="bg1"/>
                </a:solidFill>
                <a:latin typeface="나눔고딕" pitchFamily="50" charset="-127"/>
                <a:ea typeface="나눔고딕 ExtraBold"/>
              </a:rPr>
              <a:t>11</a:t>
            </a:r>
            <a:r>
              <a:rPr kumimoji="0" lang="en-US" altLang="ko-KR" sz="1100" spc="-30" dirty="0" smtClean="0">
                <a:solidFill>
                  <a:schemeClr val="bg1"/>
                </a:solidFill>
                <a:latin typeface="나눔고딕" pitchFamily="50" charset="-127"/>
                <a:ea typeface="나눔고딕 ExtraBold"/>
              </a:rPr>
              <a:t>_ </a:t>
            </a:r>
            <a:r>
              <a:rPr kumimoji="0" lang="ko-KR" altLang="en-US" sz="1100" spc="-30" dirty="0" smtClean="0">
                <a:solidFill>
                  <a:schemeClr val="bg1"/>
                </a:solidFill>
                <a:latin typeface="나눔고딕" pitchFamily="50" charset="-127"/>
                <a:ea typeface="나눔고딕 ExtraBold"/>
              </a:rPr>
              <a:t>장기자랑</a:t>
            </a:r>
            <a:endParaRPr kumimoji="0" lang="en-US" altLang="ko-KR" sz="1100" spc="-30" dirty="0" smtClean="0">
              <a:solidFill>
                <a:schemeClr val="bg1"/>
              </a:solidFill>
              <a:latin typeface="나눔고딕" pitchFamily="50" charset="-127"/>
              <a:ea typeface="나눔고딕 ExtraBold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100" spc="-30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12_</a:t>
            </a:r>
            <a:r>
              <a:rPr lang="ko-KR" altLang="en-US" sz="1100" spc="-30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시상</a:t>
            </a:r>
            <a:r>
              <a:rPr lang="ko-KR" altLang="en-US" sz="1100" spc="-30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식</a:t>
            </a:r>
            <a:endParaRPr lang="en-US" altLang="ko-KR" sz="1100" spc="-30" dirty="0" smtClean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100" spc="-30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13_</a:t>
            </a:r>
            <a:r>
              <a:rPr lang="ko-KR" altLang="en-US" sz="1100" spc="-30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폐회식</a:t>
            </a:r>
            <a:endParaRPr lang="en-US" altLang="ko-KR" sz="1100" spc="-30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1100" spc="-30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1100" spc="-30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74" name="그룹 73"/>
          <p:cNvGrpSpPr/>
          <p:nvPr/>
        </p:nvGrpSpPr>
        <p:grpSpPr>
          <a:xfrm>
            <a:off x="857224" y="2214554"/>
            <a:ext cx="3071834" cy="3000418"/>
            <a:chOff x="214282" y="2233614"/>
            <a:chExt cx="4321175" cy="3098823"/>
          </a:xfrm>
        </p:grpSpPr>
        <p:cxnSp>
          <p:nvCxnSpPr>
            <p:cNvPr id="25" name="직선 연결선 24"/>
            <p:cNvCxnSpPr/>
            <p:nvPr/>
          </p:nvCxnSpPr>
          <p:spPr>
            <a:xfrm>
              <a:off x="214282" y="4297387"/>
              <a:ext cx="4321175" cy="0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직선 연결선 25"/>
            <p:cNvCxnSpPr/>
            <p:nvPr/>
          </p:nvCxnSpPr>
          <p:spPr>
            <a:xfrm>
              <a:off x="214282" y="4556149"/>
              <a:ext cx="4321175" cy="0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직선 연결선 27"/>
            <p:cNvCxnSpPr/>
            <p:nvPr/>
          </p:nvCxnSpPr>
          <p:spPr>
            <a:xfrm>
              <a:off x="214282" y="4038624"/>
              <a:ext cx="4321175" cy="0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직선 연결선 28"/>
            <p:cNvCxnSpPr/>
            <p:nvPr/>
          </p:nvCxnSpPr>
          <p:spPr>
            <a:xfrm>
              <a:off x="214282" y="5073675"/>
              <a:ext cx="4321175" cy="0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직선 연결선 29"/>
            <p:cNvCxnSpPr/>
            <p:nvPr/>
          </p:nvCxnSpPr>
          <p:spPr>
            <a:xfrm>
              <a:off x="214282" y="5332437"/>
              <a:ext cx="4321175" cy="0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직선 연결선 31"/>
            <p:cNvCxnSpPr/>
            <p:nvPr/>
          </p:nvCxnSpPr>
          <p:spPr>
            <a:xfrm>
              <a:off x="214282" y="4814912"/>
              <a:ext cx="4321175" cy="0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직선 연결선 38"/>
            <p:cNvCxnSpPr/>
            <p:nvPr/>
          </p:nvCxnSpPr>
          <p:spPr>
            <a:xfrm>
              <a:off x="214282" y="2492377"/>
              <a:ext cx="4321175" cy="0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직선 연결선 39"/>
            <p:cNvCxnSpPr/>
            <p:nvPr/>
          </p:nvCxnSpPr>
          <p:spPr>
            <a:xfrm>
              <a:off x="214282" y="2751139"/>
              <a:ext cx="4321175" cy="0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직선 연결선 40"/>
            <p:cNvCxnSpPr/>
            <p:nvPr/>
          </p:nvCxnSpPr>
          <p:spPr>
            <a:xfrm>
              <a:off x="214282" y="2233614"/>
              <a:ext cx="4321175" cy="0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직선 연결선 41"/>
            <p:cNvCxnSpPr/>
            <p:nvPr/>
          </p:nvCxnSpPr>
          <p:spPr>
            <a:xfrm>
              <a:off x="214282" y="3268665"/>
              <a:ext cx="4321175" cy="0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직선 연결선 42"/>
            <p:cNvCxnSpPr/>
            <p:nvPr/>
          </p:nvCxnSpPr>
          <p:spPr>
            <a:xfrm>
              <a:off x="214282" y="3527427"/>
              <a:ext cx="4321175" cy="0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직선 연결선 43"/>
            <p:cNvCxnSpPr/>
            <p:nvPr/>
          </p:nvCxnSpPr>
          <p:spPr>
            <a:xfrm>
              <a:off x="214282" y="3786190"/>
              <a:ext cx="4321175" cy="0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직선 연결선 44"/>
            <p:cNvCxnSpPr/>
            <p:nvPr/>
          </p:nvCxnSpPr>
          <p:spPr>
            <a:xfrm>
              <a:off x="214282" y="3009902"/>
              <a:ext cx="4321175" cy="0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5" name="직선 연결선 74"/>
          <p:cNvCxnSpPr/>
          <p:nvPr/>
        </p:nvCxnSpPr>
        <p:spPr>
          <a:xfrm>
            <a:off x="857224" y="2000240"/>
            <a:ext cx="3071834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모서리가 둥근 직사각형 26"/>
          <p:cNvSpPr/>
          <p:nvPr/>
        </p:nvSpPr>
        <p:spPr>
          <a:xfrm>
            <a:off x="214282" y="5643578"/>
            <a:ext cx="4286280" cy="928694"/>
          </a:xfrm>
          <a:prstGeom prst="roundRect">
            <a:avLst/>
          </a:prstGeom>
          <a:gradFill>
            <a:gsLst>
              <a:gs pos="0">
                <a:schemeClr val="accent2">
                  <a:lumMod val="20000"/>
                  <a:lumOff val="80000"/>
                  <a:alpha val="89000"/>
                </a:schemeClr>
              </a:gs>
              <a:gs pos="50000">
                <a:schemeClr val="accent2">
                  <a:lumMod val="20000"/>
                  <a:lumOff val="80000"/>
                  <a:alpha val="92000"/>
                </a:schemeClr>
              </a:gs>
              <a:gs pos="100000">
                <a:schemeClr val="accent2">
                  <a:lumMod val="20000"/>
                  <a:lumOff val="80000"/>
                  <a:alpha val="91000"/>
                </a:schemeClr>
              </a:gs>
            </a:gsLst>
            <a:lin ang="5400000" scaled="0"/>
          </a:gra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TextBox 6"/>
          <p:cNvSpPr txBox="1">
            <a:spLocks noChangeArrowheads="1"/>
          </p:cNvSpPr>
          <p:nvPr/>
        </p:nvSpPr>
        <p:spPr bwMode="auto">
          <a:xfrm>
            <a:off x="214282" y="5786454"/>
            <a:ext cx="4286280" cy="609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kumimoji="0" lang="ko-KR" altLang="en-US" sz="1400" dirty="0" smtClean="0">
                <a:solidFill>
                  <a:sysClr val="windowText" lastClr="000000"/>
                </a:solidFill>
                <a:latin typeface="HY동녘B" pitchFamily="18" charset="-127"/>
                <a:ea typeface="HY동녘B" pitchFamily="18" charset="-127"/>
              </a:rPr>
              <a:t>다양한 프로그램의 구성으로 </a:t>
            </a:r>
            <a:endParaRPr kumimoji="0" lang="en-US" altLang="ko-KR" sz="1400" dirty="0" smtClean="0">
              <a:solidFill>
                <a:sysClr val="windowText" lastClr="000000"/>
              </a:solidFill>
              <a:latin typeface="HY동녘B" pitchFamily="18" charset="-127"/>
              <a:ea typeface="HY동녘B" pitchFamily="18" charset="-127"/>
            </a:endParaRPr>
          </a:p>
          <a:p>
            <a:pPr algn="ctr" eaLnBrk="1" hangingPunct="1">
              <a:lnSpc>
                <a:spcPct val="120000"/>
              </a:lnSpc>
            </a:pPr>
            <a:r>
              <a:rPr kumimoji="0" lang="ko-KR" altLang="en-US" sz="1400" dirty="0" smtClean="0">
                <a:solidFill>
                  <a:sysClr val="windowText" lastClr="000000"/>
                </a:solidFill>
                <a:latin typeface="HY동녘B" pitchFamily="18" charset="-127"/>
                <a:ea typeface="HY동녘B" pitchFamily="18" charset="-127"/>
              </a:rPr>
              <a:t>축제의 브랜드화에 다가서겠습니다</a:t>
            </a:r>
            <a:endParaRPr kumimoji="0" lang="en-US" altLang="ko-KR" sz="1400" dirty="0">
              <a:solidFill>
                <a:sysClr val="windowText" lastClr="000000"/>
              </a:solidFill>
              <a:latin typeface="HY동녘B" pitchFamily="18" charset="-127"/>
              <a:ea typeface="HY동녘B" pitchFamily="18" charset="-127"/>
            </a:endParaRPr>
          </a:p>
        </p:txBody>
      </p:sp>
      <p:sp>
        <p:nvSpPr>
          <p:cNvPr id="31" name="슬라이드 번호 개체 틀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6BEC3-A961-4907-A6D5-0C26D67E02A8}" type="slidenum">
              <a:rPr lang="ko-KR" altLang="en-US" smtClean="0"/>
              <a:pPr/>
              <a:t>3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14283" y="857232"/>
            <a:ext cx="8643998" cy="5000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디자인시안</a:t>
            </a:r>
            <a:endParaRPr lang="ko-KR" altLang="en-US" dirty="0">
              <a:latin typeface="HY견고딕" pitchFamily="18" charset="-127"/>
              <a:ea typeface="HY견고딕" pitchFamily="18" charset="-127"/>
            </a:endParaRPr>
          </a:p>
        </p:txBody>
      </p:sp>
      <p:cxnSp>
        <p:nvCxnSpPr>
          <p:cNvPr id="3" name="직선 연결선 2"/>
          <p:cNvCxnSpPr/>
          <p:nvPr/>
        </p:nvCxnSpPr>
        <p:spPr>
          <a:xfrm>
            <a:off x="214852" y="714356"/>
            <a:ext cx="8640960" cy="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971600" y="1556792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/>
              <a:t>포디움</a:t>
            </a:r>
            <a:r>
              <a:rPr lang="ko-KR" altLang="en-US" dirty="0" smtClean="0"/>
              <a:t> 보드</a:t>
            </a:r>
            <a:endParaRPr lang="ko-KR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95536" y="3429000"/>
            <a:ext cx="1152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 smtClean="0"/>
              <a:t>시상보드</a:t>
            </a:r>
            <a:endParaRPr lang="ko-KR" altLang="en-US" sz="1400" b="1" dirty="0"/>
          </a:p>
        </p:txBody>
      </p:sp>
      <p:sp>
        <p:nvSpPr>
          <p:cNvPr id="10" name="슬라이드 번호 개체 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6BEC3-A961-4907-A6D5-0C26D67E02A8}" type="slidenum">
              <a:rPr lang="ko-KR" altLang="en-US" smtClean="0"/>
              <a:pPr/>
              <a:t>30</a:t>
            </a:fld>
            <a:endParaRPr lang="ko-KR" altLang="en-US"/>
          </a:p>
        </p:txBody>
      </p:sp>
      <p:pic>
        <p:nvPicPr>
          <p:cNvPr id="11" name="그림 10" descr="시상판넬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933056"/>
            <a:ext cx="9144000" cy="1974084"/>
          </a:xfrm>
          <a:prstGeom prst="rect">
            <a:avLst/>
          </a:prstGeom>
        </p:spPr>
      </p:pic>
      <p:pic>
        <p:nvPicPr>
          <p:cNvPr id="12" name="그림 11" descr="포디움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600" y="1916832"/>
            <a:ext cx="7016496" cy="1271016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14283" y="857232"/>
            <a:ext cx="8643998" cy="5000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디자인시안</a:t>
            </a:r>
            <a:endParaRPr lang="ko-KR" altLang="en-US" dirty="0">
              <a:latin typeface="HY견고딕" pitchFamily="18" charset="-127"/>
              <a:ea typeface="HY견고딕" pitchFamily="18" charset="-127"/>
            </a:endParaRPr>
          </a:p>
        </p:txBody>
      </p:sp>
      <p:cxnSp>
        <p:nvCxnSpPr>
          <p:cNvPr id="3" name="직선 연결선 2"/>
          <p:cNvCxnSpPr/>
          <p:nvPr/>
        </p:nvCxnSpPr>
        <p:spPr>
          <a:xfrm>
            <a:off x="214852" y="714356"/>
            <a:ext cx="8640960" cy="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115616" y="1484784"/>
            <a:ext cx="1152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 smtClean="0"/>
              <a:t>각종 현수막</a:t>
            </a:r>
            <a:endParaRPr lang="ko-KR" altLang="en-US" sz="1400" b="1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6BEC3-A961-4907-A6D5-0C26D67E02A8}" type="slidenum">
              <a:rPr lang="ko-KR" altLang="en-US" smtClean="0"/>
              <a:pPr/>
              <a:t>31</a:t>
            </a:fld>
            <a:endParaRPr lang="ko-KR" altLang="en-US"/>
          </a:p>
        </p:txBody>
      </p:sp>
      <p:pic>
        <p:nvPicPr>
          <p:cNvPr id="7" name="그림 6" descr="현수막-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101740"/>
            <a:ext cx="9144000" cy="4161129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6BEC3-A961-4907-A6D5-0C26D67E02A8}" type="slidenum">
              <a:rPr lang="ko-KR" altLang="en-US" smtClean="0"/>
              <a:pPr/>
              <a:t>32</a:t>
            </a:fld>
            <a:endParaRPr lang="ko-KR" altLang="en-US"/>
          </a:p>
        </p:txBody>
      </p:sp>
      <p:sp>
        <p:nvSpPr>
          <p:cNvPr id="3" name="직사각형 2"/>
          <p:cNvSpPr/>
          <p:nvPr/>
        </p:nvSpPr>
        <p:spPr>
          <a:xfrm>
            <a:off x="214283" y="857232"/>
            <a:ext cx="8643998" cy="5000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디자인시안</a:t>
            </a:r>
            <a:endParaRPr lang="ko-KR" altLang="en-US" dirty="0">
              <a:latin typeface="HY견고딕" pitchFamily="18" charset="-127"/>
              <a:ea typeface="HY견고딕" pitchFamily="18" charset="-127"/>
            </a:endParaRPr>
          </a:p>
        </p:txBody>
      </p:sp>
      <p:cxnSp>
        <p:nvCxnSpPr>
          <p:cNvPr id="4" name="직선 연결선 3"/>
          <p:cNvCxnSpPr/>
          <p:nvPr/>
        </p:nvCxnSpPr>
        <p:spPr>
          <a:xfrm>
            <a:off x="214852" y="714356"/>
            <a:ext cx="8640960" cy="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115616" y="1484784"/>
            <a:ext cx="1944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 smtClean="0"/>
              <a:t>기</a:t>
            </a:r>
            <a:r>
              <a:rPr lang="ko-KR" altLang="en-US" sz="1400" b="1" dirty="0" smtClean="0"/>
              <a:t>수</a:t>
            </a:r>
            <a:r>
              <a:rPr lang="ko-KR" altLang="en-US" sz="1400" b="1" dirty="0" smtClean="0"/>
              <a:t> 현수막</a:t>
            </a:r>
            <a:r>
              <a:rPr lang="en-US" altLang="ko-KR" sz="1400" b="1" dirty="0" smtClean="0"/>
              <a:t>&amp; </a:t>
            </a:r>
            <a:r>
              <a:rPr lang="ko-KR" altLang="en-US" sz="1400" b="1" dirty="0" smtClean="0"/>
              <a:t>피켓</a:t>
            </a:r>
            <a:endParaRPr lang="ko-KR" altLang="en-US" sz="1400" b="1" dirty="0"/>
          </a:p>
        </p:txBody>
      </p:sp>
      <p:pic>
        <p:nvPicPr>
          <p:cNvPr id="6" name="그림 5" descr="현수막-2 cop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1772816"/>
            <a:ext cx="6922985" cy="4824536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6BEC3-A961-4907-A6D5-0C26D67E02A8}" type="slidenum">
              <a:rPr lang="ko-KR" altLang="en-US" smtClean="0"/>
              <a:pPr/>
              <a:t>33</a:t>
            </a:fld>
            <a:endParaRPr lang="ko-KR" altLang="en-US"/>
          </a:p>
        </p:txBody>
      </p:sp>
      <p:sp>
        <p:nvSpPr>
          <p:cNvPr id="3" name="직사각형 2"/>
          <p:cNvSpPr/>
          <p:nvPr/>
        </p:nvSpPr>
        <p:spPr>
          <a:xfrm>
            <a:off x="214283" y="857232"/>
            <a:ext cx="8643998" cy="5000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디자인시안</a:t>
            </a:r>
            <a:endParaRPr lang="ko-KR" altLang="en-US" dirty="0">
              <a:latin typeface="HY견고딕" pitchFamily="18" charset="-127"/>
              <a:ea typeface="HY견고딕" pitchFamily="18" charset="-127"/>
            </a:endParaRPr>
          </a:p>
        </p:txBody>
      </p:sp>
      <p:cxnSp>
        <p:nvCxnSpPr>
          <p:cNvPr id="4" name="직선 연결선 3"/>
          <p:cNvCxnSpPr/>
          <p:nvPr/>
        </p:nvCxnSpPr>
        <p:spPr>
          <a:xfrm>
            <a:off x="214852" y="714356"/>
            <a:ext cx="8640960" cy="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115616" y="1484784"/>
            <a:ext cx="1152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 smtClean="0"/>
              <a:t>애드벌룬</a:t>
            </a:r>
            <a:endParaRPr lang="ko-KR" altLang="en-US" sz="1400" b="1" dirty="0"/>
          </a:p>
        </p:txBody>
      </p:sp>
      <p:pic>
        <p:nvPicPr>
          <p:cNvPr id="6" name="그림 5" descr="애드벌룬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83768" y="2132856"/>
            <a:ext cx="3145536" cy="407212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14282" y="857232"/>
            <a:ext cx="8715436" cy="5000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3" name="직선 연결선 2"/>
          <p:cNvCxnSpPr/>
          <p:nvPr/>
        </p:nvCxnSpPr>
        <p:spPr>
          <a:xfrm>
            <a:off x="214852" y="714356"/>
            <a:ext cx="8640960" cy="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42849" y="358306"/>
            <a:ext cx="6552728" cy="327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en-US" altLang="ko-KR" dirty="0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나눔고딕 ExtraBold" pitchFamily="50" charset="-127"/>
                <a:ea typeface="나눔고딕 ExtraBold" pitchFamily="50" charset="-127"/>
              </a:rPr>
              <a:t>01_ </a:t>
            </a:r>
            <a:r>
              <a:rPr lang="ko-KR" altLang="en-US" dirty="0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나눔고딕 ExtraBold" pitchFamily="50" charset="-127"/>
                <a:ea typeface="나눔고딕 ExtraBold" pitchFamily="50" charset="-127"/>
              </a:rPr>
              <a:t>준비</a:t>
            </a:r>
            <a:endParaRPr lang="ko-KR" altLang="en-US" dirty="0">
              <a:gradFill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5400000" scaled="0"/>
              </a:gradFill>
              <a:latin typeface="나눔고딕 ExtraBold" pitchFamily="50" charset="-127"/>
              <a:ea typeface="나눔고딕 ExtraBold" pitchFamily="50" charset="-127"/>
            </a:endParaRPr>
          </a:p>
        </p:txBody>
      </p:sp>
      <p:cxnSp>
        <p:nvCxnSpPr>
          <p:cNvPr id="5" name="직선 연결선 4"/>
          <p:cNvCxnSpPr/>
          <p:nvPr/>
        </p:nvCxnSpPr>
        <p:spPr>
          <a:xfrm>
            <a:off x="214852" y="214290"/>
            <a:ext cx="8640960" cy="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786050" y="928670"/>
            <a:ext cx="27860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 smtClean="0">
                <a:solidFill>
                  <a:schemeClr val="bg1"/>
                </a:solidFill>
                <a:ea typeface="나눔고딕"/>
              </a:rPr>
              <a:t>준비 </a:t>
            </a:r>
            <a:r>
              <a:rPr lang="en-US" altLang="ko-KR" sz="2000" dirty="0" smtClean="0">
                <a:solidFill>
                  <a:schemeClr val="bg1"/>
                </a:solidFill>
                <a:ea typeface="나눔고딕"/>
              </a:rPr>
              <a:t>CUE - SHEET</a:t>
            </a:r>
            <a:endParaRPr lang="ko-KR" altLang="en-US" sz="2000" dirty="0" smtClean="0">
              <a:solidFill>
                <a:schemeClr val="bg1"/>
              </a:solidFill>
              <a:ea typeface="나눔고딕"/>
            </a:endParaRPr>
          </a:p>
        </p:txBody>
      </p:sp>
      <p:graphicFrame>
        <p:nvGraphicFramePr>
          <p:cNvPr id="7" name="표 6"/>
          <p:cNvGraphicFramePr>
            <a:graphicFrameLocks noGrp="1"/>
          </p:cNvGraphicFramePr>
          <p:nvPr/>
        </p:nvGraphicFramePr>
        <p:xfrm>
          <a:off x="214283" y="1571613"/>
          <a:ext cx="8715436" cy="4786345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390241"/>
                <a:gridCol w="910568"/>
                <a:gridCol w="845528"/>
                <a:gridCol w="3594127"/>
                <a:gridCol w="817078"/>
                <a:gridCol w="656184"/>
                <a:gridCol w="656184"/>
                <a:gridCol w="845526"/>
              </a:tblGrid>
              <a:tr h="70417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ea typeface="나눔고딕"/>
                        </a:rPr>
                        <a:t>N0</a:t>
                      </a:r>
                      <a:endParaRPr lang="ko-KR" altLang="en-US" sz="1400" dirty="0">
                        <a:solidFill>
                          <a:schemeClr val="tx1"/>
                        </a:solidFill>
                        <a:ea typeface="나눔고딕"/>
                      </a:endParaRPr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>
                          <a:ea typeface="나눔고딕"/>
                        </a:rPr>
                        <a:t>항목</a:t>
                      </a:r>
                      <a:endParaRPr lang="ko-KR" altLang="en-US" sz="1400" dirty="0">
                        <a:solidFill>
                          <a:schemeClr val="tx1"/>
                        </a:solidFill>
                        <a:ea typeface="나눔고딕"/>
                      </a:endParaRPr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>
                          <a:ea typeface="나눔고딕"/>
                        </a:rPr>
                        <a:t>시간</a:t>
                      </a:r>
                      <a:endParaRPr lang="ko-KR" altLang="en-US" sz="1400" dirty="0">
                        <a:solidFill>
                          <a:schemeClr val="tx1"/>
                        </a:solidFill>
                        <a:ea typeface="나눔고딕"/>
                      </a:endParaRPr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>
                          <a:ea typeface="나눔고딕"/>
                        </a:rPr>
                        <a:t>진행내용</a:t>
                      </a:r>
                      <a:endParaRPr lang="ko-KR" altLang="en-US" sz="1400" dirty="0">
                        <a:solidFill>
                          <a:schemeClr val="tx1"/>
                        </a:solidFill>
                        <a:ea typeface="나눔고딕"/>
                      </a:endParaRPr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>
                          <a:ea typeface="나눔고딕"/>
                        </a:rPr>
                        <a:t>담당</a:t>
                      </a:r>
                      <a:endParaRPr lang="ko-KR" altLang="en-US" sz="1400" dirty="0">
                        <a:solidFill>
                          <a:schemeClr val="tx1"/>
                        </a:solidFill>
                        <a:ea typeface="나눔고딕"/>
                      </a:endParaRPr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>
                          <a:ea typeface="나눔고딕"/>
                        </a:rPr>
                        <a:t>음향</a:t>
                      </a:r>
                      <a:endParaRPr lang="ko-KR" altLang="en-US" sz="1400" dirty="0">
                        <a:solidFill>
                          <a:schemeClr val="tx1"/>
                        </a:solidFill>
                        <a:ea typeface="나눔고딕"/>
                      </a:endParaRPr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>
                          <a:ea typeface="나눔고딕"/>
                        </a:rPr>
                        <a:t>특효</a:t>
                      </a:r>
                      <a:endParaRPr lang="ko-KR" altLang="en-US" sz="1400" dirty="0">
                        <a:solidFill>
                          <a:schemeClr val="tx1"/>
                        </a:solidFill>
                        <a:ea typeface="나눔고딕"/>
                      </a:endParaRPr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>
                          <a:ea typeface="나눔고딕"/>
                        </a:rPr>
                        <a:t>준비사항</a:t>
                      </a:r>
                      <a:endParaRPr lang="ko-KR" altLang="en-US" sz="1400" dirty="0">
                        <a:solidFill>
                          <a:schemeClr val="tx1"/>
                        </a:solidFill>
                        <a:ea typeface="나눔고딕"/>
                      </a:endParaRPr>
                    </a:p>
                  </a:txBody>
                  <a:tcPr marL="36000" marR="36000" anchor="ctr"/>
                </a:tc>
              </a:tr>
              <a:tr h="2724848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ea typeface="나눔고딕"/>
                        </a:rPr>
                        <a:t>0</a:t>
                      </a:r>
                      <a:endParaRPr lang="ko-KR" altLang="en-US" sz="1200" dirty="0">
                        <a:ea typeface="나눔고딕"/>
                      </a:endParaRPr>
                    </a:p>
                  </a:txBody>
                  <a:tcPr marL="36000" marR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>
                          <a:ea typeface="나눔고딕"/>
                        </a:rPr>
                        <a:t>전날 설치</a:t>
                      </a:r>
                      <a:endParaRPr lang="en-US" altLang="ko-KR" sz="1400" dirty="0" smtClean="0">
                        <a:ea typeface="나눔고딕"/>
                      </a:endParaRPr>
                    </a:p>
                    <a:p>
                      <a:pPr algn="ctr" latinLnBrk="1"/>
                      <a:r>
                        <a:rPr lang="en-US" altLang="ko-KR" sz="1400" dirty="0" smtClean="0">
                          <a:ea typeface="나눔고딕"/>
                        </a:rPr>
                        <a:t>(10</a:t>
                      </a:r>
                      <a:r>
                        <a:rPr lang="ko-KR" altLang="en-US" sz="1400" dirty="0" smtClean="0">
                          <a:ea typeface="나눔고딕"/>
                        </a:rPr>
                        <a:t>월</a:t>
                      </a:r>
                      <a:r>
                        <a:rPr lang="en-US" altLang="ko-KR" sz="1400" dirty="0" smtClean="0">
                          <a:ea typeface="나눔고딕"/>
                        </a:rPr>
                        <a:t>12</a:t>
                      </a:r>
                      <a:r>
                        <a:rPr lang="ko-KR" altLang="en-US" sz="1400" dirty="0" smtClean="0">
                          <a:ea typeface="나눔고딕"/>
                        </a:rPr>
                        <a:t>일</a:t>
                      </a:r>
                      <a:r>
                        <a:rPr lang="en-US" altLang="ko-KR" sz="1400" dirty="0" smtClean="0">
                          <a:ea typeface="나눔고딕"/>
                        </a:rPr>
                        <a:t>)</a:t>
                      </a:r>
                      <a:endParaRPr lang="ko-KR" altLang="en-US" sz="1400" dirty="0">
                        <a:ea typeface="나눔고딕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ea typeface="나눔고딕"/>
                        </a:rPr>
                        <a:t>14:00~</a:t>
                      </a:r>
                      <a:endParaRPr lang="ko-KR" altLang="en-US" sz="1400" dirty="0">
                        <a:ea typeface="나눔고딕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lang="en-US" altLang="ko-KR" sz="1400" dirty="0" smtClean="0">
                          <a:ea typeface="나눔고딕"/>
                        </a:rPr>
                        <a:t> </a:t>
                      </a:r>
                      <a:r>
                        <a:rPr lang="ko-KR" altLang="en-US" sz="1400" dirty="0" smtClean="0">
                          <a:ea typeface="나눔고딕"/>
                        </a:rPr>
                        <a:t>천막</a:t>
                      </a:r>
                      <a:r>
                        <a:rPr lang="en-US" altLang="ko-KR" sz="1400" dirty="0" smtClean="0">
                          <a:ea typeface="나눔고딕"/>
                        </a:rPr>
                        <a:t>, </a:t>
                      </a:r>
                      <a:r>
                        <a:rPr lang="ko-KR" altLang="en-US" sz="1400" dirty="0" smtClean="0">
                          <a:ea typeface="나눔고딕"/>
                        </a:rPr>
                        <a:t>테이블</a:t>
                      </a:r>
                      <a:r>
                        <a:rPr lang="ko-KR" altLang="en-US" sz="1400" baseline="0" dirty="0" smtClean="0">
                          <a:ea typeface="나눔고딕"/>
                        </a:rPr>
                        <a:t> </a:t>
                      </a:r>
                      <a:r>
                        <a:rPr lang="en-US" altLang="ko-KR" sz="1400" baseline="0" dirty="0" smtClean="0">
                          <a:ea typeface="나눔고딕"/>
                        </a:rPr>
                        <a:t>, </a:t>
                      </a:r>
                      <a:r>
                        <a:rPr lang="ko-KR" altLang="en-US" sz="1400" baseline="0" dirty="0" smtClean="0">
                          <a:ea typeface="나눔고딕"/>
                        </a:rPr>
                        <a:t>의자</a:t>
                      </a:r>
                      <a:r>
                        <a:rPr lang="en-US" altLang="ko-KR" sz="1400" dirty="0" smtClean="0">
                          <a:ea typeface="나눔고딕"/>
                        </a:rPr>
                        <a:t> </a:t>
                      </a:r>
                      <a:r>
                        <a:rPr lang="ko-KR" altLang="en-US" sz="1400" dirty="0" smtClean="0">
                          <a:ea typeface="나눔고딕"/>
                        </a:rPr>
                        <a:t>설치</a:t>
                      </a:r>
                      <a:endParaRPr lang="en-US" altLang="ko-KR" sz="1400" dirty="0" smtClean="0">
                        <a:ea typeface="나눔고딕"/>
                      </a:endParaRPr>
                    </a:p>
                    <a:p>
                      <a:pPr latinLnBrk="1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lang="en-US" altLang="ko-KR" sz="1400" dirty="0" smtClean="0">
                          <a:ea typeface="나눔고딕"/>
                        </a:rPr>
                        <a:t> </a:t>
                      </a:r>
                      <a:r>
                        <a:rPr lang="ko-KR" altLang="en-US" sz="1400" dirty="0" smtClean="0">
                          <a:ea typeface="나눔고딕"/>
                        </a:rPr>
                        <a:t>무대 설치</a:t>
                      </a:r>
                      <a:endParaRPr lang="en-US" altLang="ko-KR" sz="1400" dirty="0" smtClean="0">
                        <a:ea typeface="나눔고딕"/>
                      </a:endParaRPr>
                    </a:p>
                    <a:p>
                      <a:pPr latinLnBrk="1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lang="en-US" altLang="ko-KR" sz="1400" dirty="0" smtClean="0">
                          <a:ea typeface="나눔고딕"/>
                        </a:rPr>
                        <a:t> </a:t>
                      </a:r>
                      <a:r>
                        <a:rPr lang="ko-KR" altLang="en-US" sz="1400" dirty="0" smtClean="0">
                          <a:ea typeface="나눔고딕"/>
                        </a:rPr>
                        <a:t>성화대 설치</a:t>
                      </a:r>
                      <a:endParaRPr lang="en-US" altLang="ko-KR" sz="1400" dirty="0" smtClean="0">
                        <a:ea typeface="나눔고딕"/>
                      </a:endParaRPr>
                    </a:p>
                    <a:p>
                      <a:pPr latinLnBrk="1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lang="en-US" altLang="ko-KR" sz="1400" dirty="0" smtClean="0">
                          <a:ea typeface="나눔고딕"/>
                        </a:rPr>
                        <a:t> </a:t>
                      </a:r>
                      <a:r>
                        <a:rPr lang="ko-KR" altLang="en-US" sz="1400" dirty="0" err="1" smtClean="0">
                          <a:ea typeface="나눔고딕"/>
                        </a:rPr>
                        <a:t>에어바운스</a:t>
                      </a:r>
                      <a:r>
                        <a:rPr lang="ko-KR" altLang="en-US" sz="1400" dirty="0" smtClean="0">
                          <a:ea typeface="나눔고딕"/>
                        </a:rPr>
                        <a:t> 설치</a:t>
                      </a:r>
                      <a:endParaRPr lang="en-US" altLang="ko-KR" sz="1400" dirty="0" smtClean="0">
                        <a:ea typeface="나눔고딕"/>
                      </a:endParaRPr>
                    </a:p>
                    <a:p>
                      <a:pPr latinLnBrk="1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lang="en-US" altLang="ko-KR" sz="1400" baseline="0" dirty="0" smtClean="0">
                          <a:ea typeface="나눔고딕"/>
                        </a:rPr>
                        <a:t> </a:t>
                      </a:r>
                      <a:r>
                        <a:rPr lang="ko-KR" altLang="en-US" sz="1400" dirty="0" smtClean="0">
                          <a:ea typeface="나눔고딕"/>
                        </a:rPr>
                        <a:t>각종 현수막 설치</a:t>
                      </a:r>
                      <a:endParaRPr lang="en-US" altLang="ko-KR" sz="1400" dirty="0" smtClean="0">
                        <a:ea typeface="나눔고딕"/>
                      </a:endParaRPr>
                    </a:p>
                    <a:p>
                      <a:pPr latinLnBrk="1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lang="en-US" altLang="ko-KR" sz="1400" dirty="0" smtClean="0">
                          <a:ea typeface="나눔고딕"/>
                        </a:rPr>
                        <a:t> </a:t>
                      </a:r>
                      <a:r>
                        <a:rPr lang="ko-KR" altLang="en-US" sz="1400" dirty="0" err="1" smtClean="0">
                          <a:ea typeface="나눔고딕"/>
                        </a:rPr>
                        <a:t>족구장</a:t>
                      </a:r>
                      <a:r>
                        <a:rPr lang="ko-KR" altLang="en-US" sz="1400" dirty="0" smtClean="0">
                          <a:ea typeface="나눔고딕"/>
                        </a:rPr>
                        <a:t> 설치</a:t>
                      </a:r>
                      <a:endParaRPr lang="ko-KR" altLang="en-US" sz="1400" dirty="0">
                        <a:ea typeface="나눔고딕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>
                          <a:ea typeface="나눔고딕"/>
                        </a:rPr>
                        <a:t>이벤트 </a:t>
                      </a:r>
                      <a:r>
                        <a:rPr lang="en-US" altLang="ko-KR" sz="1200" dirty="0" smtClean="0">
                          <a:ea typeface="나눔고딕"/>
                        </a:rPr>
                        <a:t>staff</a:t>
                      </a:r>
                      <a:endParaRPr lang="ko-KR" altLang="en-US" sz="1200" b="1" dirty="0">
                        <a:ea typeface="나눔고딕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ea typeface="나눔고딕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ea typeface="나눔고딕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ea typeface="나눔고딕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35732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 marL="36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atinLnBrk="1">
                        <a:buFont typeface="Arial" pitchFamily="34" charset="0"/>
                        <a:buChar char="•"/>
                      </a:pPr>
                      <a:r>
                        <a:rPr lang="en-US" altLang="ko-KR" sz="1400" dirty="0" smtClean="0">
                          <a:ea typeface="나눔고딕"/>
                        </a:rPr>
                        <a:t> </a:t>
                      </a:r>
                      <a:r>
                        <a:rPr lang="ko-KR" altLang="en-US" sz="1400" dirty="0" smtClean="0">
                          <a:ea typeface="나눔고딕"/>
                        </a:rPr>
                        <a:t>공식 행사 리허설</a:t>
                      </a:r>
                      <a:endParaRPr lang="ko-KR" altLang="en-US" sz="1400" dirty="0">
                        <a:ea typeface="나눔고딕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 marL="36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36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 marL="36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8" name="슬라이드 번호 개체 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6BEC3-A961-4907-A6D5-0C26D67E02A8}" type="slidenum">
              <a:rPr lang="ko-KR" altLang="en-US" smtClean="0"/>
              <a:pPr/>
              <a:t>4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직사각형 82"/>
          <p:cNvSpPr/>
          <p:nvPr/>
        </p:nvSpPr>
        <p:spPr>
          <a:xfrm>
            <a:off x="214283" y="857232"/>
            <a:ext cx="8643998" cy="5000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" name="그룹 1"/>
          <p:cNvGrpSpPr/>
          <p:nvPr/>
        </p:nvGrpSpPr>
        <p:grpSpPr>
          <a:xfrm>
            <a:off x="214283" y="1587625"/>
            <a:ext cx="8643998" cy="5056085"/>
            <a:chOff x="200472" y="980728"/>
            <a:chExt cx="9361040" cy="5265019"/>
          </a:xfrm>
        </p:grpSpPr>
        <p:sp>
          <p:nvSpPr>
            <p:cNvPr id="3" name="직사각형 2"/>
            <p:cNvSpPr/>
            <p:nvPr/>
          </p:nvSpPr>
          <p:spPr>
            <a:xfrm>
              <a:off x="416496" y="1268760"/>
              <a:ext cx="1728192" cy="504056"/>
            </a:xfrm>
            <a:prstGeom prst="rect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ko-KR" altLang="en-US" dirty="0" smtClean="0"/>
                <a:t>교실</a:t>
              </a:r>
              <a:endParaRPr lang="ko-KR" altLang="en-US" dirty="0"/>
            </a:p>
          </p:txBody>
        </p:sp>
        <p:sp>
          <p:nvSpPr>
            <p:cNvPr id="4" name="직사각형 3"/>
            <p:cNvSpPr/>
            <p:nvPr/>
          </p:nvSpPr>
          <p:spPr>
            <a:xfrm>
              <a:off x="3296820" y="1268760"/>
              <a:ext cx="2448272" cy="504056"/>
            </a:xfrm>
            <a:prstGeom prst="rect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ko-KR" altLang="en-US" dirty="0" smtClean="0"/>
                <a:t>교실</a:t>
              </a:r>
              <a:endParaRPr lang="ko-KR" altLang="en-US" dirty="0"/>
            </a:p>
          </p:txBody>
        </p:sp>
        <p:cxnSp>
          <p:nvCxnSpPr>
            <p:cNvPr id="5" name="직선 연결선 4"/>
            <p:cNvCxnSpPr/>
            <p:nvPr/>
          </p:nvCxnSpPr>
          <p:spPr>
            <a:xfrm>
              <a:off x="3944888" y="1916832"/>
              <a:ext cx="108012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직선 연결선 5"/>
            <p:cNvCxnSpPr/>
            <p:nvPr/>
          </p:nvCxnSpPr>
          <p:spPr>
            <a:xfrm>
              <a:off x="3944888" y="1988840"/>
              <a:ext cx="108012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직선 연결선 6"/>
            <p:cNvCxnSpPr/>
            <p:nvPr/>
          </p:nvCxnSpPr>
          <p:spPr>
            <a:xfrm>
              <a:off x="3944888" y="2060848"/>
              <a:ext cx="108012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직선 연결선 7"/>
            <p:cNvCxnSpPr/>
            <p:nvPr/>
          </p:nvCxnSpPr>
          <p:spPr>
            <a:xfrm>
              <a:off x="3944888" y="2132856"/>
              <a:ext cx="108012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직선 연결선 8"/>
            <p:cNvCxnSpPr/>
            <p:nvPr/>
          </p:nvCxnSpPr>
          <p:spPr>
            <a:xfrm>
              <a:off x="488508" y="2132856"/>
              <a:ext cx="1656184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직선 연결선 9"/>
            <p:cNvCxnSpPr/>
            <p:nvPr/>
          </p:nvCxnSpPr>
          <p:spPr>
            <a:xfrm>
              <a:off x="2144688" y="2132856"/>
              <a:ext cx="0" cy="2376264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직선 연결선 10"/>
            <p:cNvCxnSpPr/>
            <p:nvPr/>
          </p:nvCxnSpPr>
          <p:spPr>
            <a:xfrm flipH="1">
              <a:off x="1064568" y="4509120"/>
              <a:ext cx="1080120" cy="108012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632524" y="4005064"/>
              <a:ext cx="699946" cy="384594"/>
            </a:xfrm>
            <a:prstGeom prst="rect">
              <a:avLst/>
            </a:prstGeom>
            <a:no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ko-KR" altLang="en-US" dirty="0" smtClean="0"/>
                <a:t>잔디</a:t>
              </a:r>
              <a:endParaRPr lang="ko-KR" altLang="en-US" dirty="0"/>
            </a:p>
          </p:txBody>
        </p:sp>
        <p:sp>
          <p:nvSpPr>
            <p:cNvPr id="20" name="이등변 삼각형 19"/>
            <p:cNvSpPr/>
            <p:nvPr/>
          </p:nvSpPr>
          <p:spPr>
            <a:xfrm>
              <a:off x="5745088" y="2276872"/>
              <a:ext cx="720080" cy="144016"/>
            </a:xfrm>
            <a:prstGeom prst="triangle">
              <a:avLst/>
            </a:prstGeom>
            <a:no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직사각형 20"/>
            <p:cNvSpPr/>
            <p:nvPr/>
          </p:nvSpPr>
          <p:spPr>
            <a:xfrm>
              <a:off x="5745088" y="2420888"/>
              <a:ext cx="720080" cy="288032"/>
            </a:xfrm>
            <a:prstGeom prst="rect">
              <a:avLst/>
            </a:prstGeom>
            <a:no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" name="직사각형 21"/>
            <p:cNvSpPr/>
            <p:nvPr/>
          </p:nvSpPr>
          <p:spPr>
            <a:xfrm>
              <a:off x="5745088" y="2924944"/>
              <a:ext cx="720080" cy="72008"/>
            </a:xfrm>
            <a:prstGeom prst="rect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타원 22"/>
            <p:cNvSpPr/>
            <p:nvPr/>
          </p:nvSpPr>
          <p:spPr>
            <a:xfrm>
              <a:off x="5773667" y="2852936"/>
              <a:ext cx="72008" cy="72008"/>
            </a:xfrm>
            <a:prstGeom prst="ellips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" name="타원 23"/>
            <p:cNvSpPr/>
            <p:nvPr/>
          </p:nvSpPr>
          <p:spPr>
            <a:xfrm>
              <a:off x="5917683" y="2852936"/>
              <a:ext cx="72008" cy="72008"/>
            </a:xfrm>
            <a:prstGeom prst="ellips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" name="타원 24"/>
            <p:cNvSpPr/>
            <p:nvPr/>
          </p:nvSpPr>
          <p:spPr>
            <a:xfrm>
              <a:off x="6061699" y="2852936"/>
              <a:ext cx="72008" cy="72008"/>
            </a:xfrm>
            <a:prstGeom prst="ellips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" name="타원 25"/>
            <p:cNvSpPr/>
            <p:nvPr/>
          </p:nvSpPr>
          <p:spPr>
            <a:xfrm>
              <a:off x="6205713" y="2852936"/>
              <a:ext cx="72008" cy="72008"/>
            </a:xfrm>
            <a:prstGeom prst="ellips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7" name="타원 26"/>
            <p:cNvSpPr/>
            <p:nvPr/>
          </p:nvSpPr>
          <p:spPr>
            <a:xfrm>
              <a:off x="6349727" y="2852936"/>
              <a:ext cx="72008" cy="72008"/>
            </a:xfrm>
            <a:prstGeom prst="ellips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" name="이등변 삼각형 27"/>
            <p:cNvSpPr/>
            <p:nvPr/>
          </p:nvSpPr>
          <p:spPr>
            <a:xfrm>
              <a:off x="3368828" y="2276872"/>
              <a:ext cx="720080" cy="144016"/>
            </a:xfrm>
            <a:prstGeom prst="triangle">
              <a:avLst/>
            </a:prstGeom>
            <a:no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" name="직사각형 28"/>
            <p:cNvSpPr/>
            <p:nvPr/>
          </p:nvSpPr>
          <p:spPr>
            <a:xfrm>
              <a:off x="3368828" y="2420888"/>
              <a:ext cx="720080" cy="288032"/>
            </a:xfrm>
            <a:prstGeom prst="rect">
              <a:avLst/>
            </a:prstGeom>
            <a:no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" name="직사각형 29"/>
            <p:cNvSpPr/>
            <p:nvPr/>
          </p:nvSpPr>
          <p:spPr>
            <a:xfrm>
              <a:off x="3368828" y="2924944"/>
              <a:ext cx="720080" cy="72008"/>
            </a:xfrm>
            <a:prstGeom prst="rect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" name="타원 30"/>
            <p:cNvSpPr/>
            <p:nvPr/>
          </p:nvSpPr>
          <p:spPr>
            <a:xfrm>
              <a:off x="4442977" y="2852936"/>
              <a:ext cx="72008" cy="72008"/>
            </a:xfrm>
            <a:prstGeom prst="ellips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2" name="타원 31"/>
            <p:cNvSpPr/>
            <p:nvPr/>
          </p:nvSpPr>
          <p:spPr>
            <a:xfrm>
              <a:off x="3546748" y="2852936"/>
              <a:ext cx="72008" cy="72008"/>
            </a:xfrm>
            <a:prstGeom prst="ellips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3" name="타원 32"/>
            <p:cNvSpPr/>
            <p:nvPr/>
          </p:nvSpPr>
          <p:spPr>
            <a:xfrm>
              <a:off x="3690768" y="2852936"/>
              <a:ext cx="72008" cy="72008"/>
            </a:xfrm>
            <a:prstGeom prst="ellips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4" name="타원 33"/>
            <p:cNvSpPr/>
            <p:nvPr/>
          </p:nvSpPr>
          <p:spPr>
            <a:xfrm>
              <a:off x="3834784" y="2852936"/>
              <a:ext cx="72008" cy="72008"/>
            </a:xfrm>
            <a:prstGeom prst="ellips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5" name="타원 34"/>
            <p:cNvSpPr/>
            <p:nvPr/>
          </p:nvSpPr>
          <p:spPr>
            <a:xfrm>
              <a:off x="3978800" y="2852936"/>
              <a:ext cx="72008" cy="72008"/>
            </a:xfrm>
            <a:prstGeom prst="ellips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6" name="이등변 삼각형 35"/>
            <p:cNvSpPr/>
            <p:nvPr/>
          </p:nvSpPr>
          <p:spPr>
            <a:xfrm>
              <a:off x="4414406" y="2276872"/>
              <a:ext cx="720080" cy="144016"/>
            </a:xfrm>
            <a:prstGeom prst="triangle">
              <a:avLst/>
            </a:prstGeom>
            <a:no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7" name="직사각형 36"/>
            <p:cNvSpPr/>
            <p:nvPr/>
          </p:nvSpPr>
          <p:spPr>
            <a:xfrm>
              <a:off x="4414406" y="2420888"/>
              <a:ext cx="720080" cy="288032"/>
            </a:xfrm>
            <a:prstGeom prst="rect">
              <a:avLst/>
            </a:prstGeom>
            <a:no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8" name="직사각형 37"/>
            <p:cNvSpPr/>
            <p:nvPr/>
          </p:nvSpPr>
          <p:spPr>
            <a:xfrm>
              <a:off x="4414406" y="2924944"/>
              <a:ext cx="720080" cy="72008"/>
            </a:xfrm>
            <a:prstGeom prst="rect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9" name="타원 38"/>
            <p:cNvSpPr/>
            <p:nvPr/>
          </p:nvSpPr>
          <p:spPr>
            <a:xfrm>
              <a:off x="3402732" y="2852936"/>
              <a:ext cx="72008" cy="72008"/>
            </a:xfrm>
            <a:prstGeom prst="ellips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0" name="타원 39"/>
            <p:cNvSpPr/>
            <p:nvPr/>
          </p:nvSpPr>
          <p:spPr>
            <a:xfrm>
              <a:off x="4586993" y="2852936"/>
              <a:ext cx="72008" cy="72008"/>
            </a:xfrm>
            <a:prstGeom prst="ellips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1" name="타원 40"/>
            <p:cNvSpPr/>
            <p:nvPr/>
          </p:nvSpPr>
          <p:spPr>
            <a:xfrm>
              <a:off x="4731009" y="2852936"/>
              <a:ext cx="72008" cy="72008"/>
            </a:xfrm>
            <a:prstGeom prst="ellips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2" name="타원 41"/>
            <p:cNvSpPr/>
            <p:nvPr/>
          </p:nvSpPr>
          <p:spPr>
            <a:xfrm>
              <a:off x="4875029" y="2852936"/>
              <a:ext cx="72008" cy="72008"/>
            </a:xfrm>
            <a:prstGeom prst="ellips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3" name="타원 42"/>
            <p:cNvSpPr/>
            <p:nvPr/>
          </p:nvSpPr>
          <p:spPr>
            <a:xfrm>
              <a:off x="5019045" y="2852936"/>
              <a:ext cx="72008" cy="72008"/>
            </a:xfrm>
            <a:prstGeom prst="ellips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4" name="위쪽 화살표 43"/>
            <p:cNvSpPr/>
            <p:nvPr/>
          </p:nvSpPr>
          <p:spPr>
            <a:xfrm>
              <a:off x="5961737" y="3050720"/>
              <a:ext cx="288032" cy="216024"/>
            </a:xfrm>
            <a:prstGeom prst="upArrow">
              <a:avLst/>
            </a:prstGeom>
            <a:no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5" name="위쪽 화살표 44"/>
            <p:cNvSpPr/>
            <p:nvPr/>
          </p:nvSpPr>
          <p:spPr>
            <a:xfrm>
              <a:off x="3584848" y="3050720"/>
              <a:ext cx="288032" cy="216024"/>
            </a:xfrm>
            <a:prstGeom prst="upArrow">
              <a:avLst/>
            </a:prstGeom>
            <a:no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6" name="위쪽 화살표 45"/>
            <p:cNvSpPr/>
            <p:nvPr/>
          </p:nvSpPr>
          <p:spPr>
            <a:xfrm>
              <a:off x="4650802" y="3050720"/>
              <a:ext cx="288032" cy="216024"/>
            </a:xfrm>
            <a:prstGeom prst="upArrow">
              <a:avLst/>
            </a:prstGeom>
            <a:no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5615949" y="3290886"/>
              <a:ext cx="1583558" cy="272421"/>
            </a:xfrm>
            <a:prstGeom prst="rect">
              <a:avLst/>
            </a:prstGeom>
            <a:no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ko-KR" altLang="en-US" sz="1100" dirty="0" smtClean="0"/>
                <a:t>기념품 교환 하는 곳</a:t>
              </a:r>
              <a:endParaRPr lang="en-US" altLang="ko-KR" sz="1100" dirty="0" smtClean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4223397" y="3290886"/>
              <a:ext cx="1388385" cy="272421"/>
            </a:xfrm>
            <a:prstGeom prst="rect">
              <a:avLst/>
            </a:prstGeom>
            <a:no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ko-KR" altLang="en-US" sz="1100" dirty="0" smtClean="0"/>
                <a:t>접수처</a:t>
              </a:r>
              <a:r>
                <a:rPr lang="en-US" altLang="ko-KR" sz="1100" dirty="0" smtClean="0"/>
                <a:t>(</a:t>
              </a:r>
              <a:r>
                <a:rPr lang="ko-KR" altLang="en-US" sz="1100" dirty="0" smtClean="0"/>
                <a:t>짝수기수</a:t>
              </a:r>
              <a:r>
                <a:rPr lang="en-US" altLang="ko-KR" sz="1100" dirty="0" smtClean="0"/>
                <a:t>)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2908210" y="3290886"/>
              <a:ext cx="1315187" cy="272421"/>
            </a:xfrm>
            <a:prstGeom prst="rect">
              <a:avLst/>
            </a:prstGeom>
            <a:no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ko-KR" altLang="en-US" sz="1100" dirty="0" smtClean="0"/>
                <a:t>접수처</a:t>
              </a:r>
              <a:r>
                <a:rPr lang="en-US" altLang="ko-KR" sz="1100" dirty="0" smtClean="0"/>
                <a:t>(</a:t>
              </a:r>
              <a:r>
                <a:rPr lang="ko-KR" altLang="en-US" sz="1100" dirty="0" smtClean="0"/>
                <a:t>홀수기수</a:t>
              </a:r>
              <a:r>
                <a:rPr lang="en-US" altLang="ko-KR" sz="1100" dirty="0" smtClean="0"/>
                <a:t>)</a:t>
              </a:r>
            </a:p>
          </p:txBody>
        </p:sp>
        <p:cxnSp>
          <p:nvCxnSpPr>
            <p:cNvPr id="50" name="직선 연결선 49"/>
            <p:cNvCxnSpPr>
              <a:endCxn id="52" idx="2"/>
            </p:cNvCxnSpPr>
            <p:nvPr/>
          </p:nvCxnSpPr>
          <p:spPr>
            <a:xfrm flipV="1">
              <a:off x="200472" y="6237312"/>
              <a:ext cx="3276367" cy="114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직사각형 50"/>
            <p:cNvSpPr/>
            <p:nvPr/>
          </p:nvSpPr>
          <p:spPr>
            <a:xfrm>
              <a:off x="2144691" y="5661248"/>
              <a:ext cx="432049" cy="576064"/>
            </a:xfrm>
            <a:prstGeom prst="rect">
              <a:avLst/>
            </a:prstGeom>
            <a:no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400" dirty="0" smtClean="0">
                  <a:solidFill>
                    <a:sysClr val="windowText" lastClr="000000"/>
                  </a:solidFill>
                </a:rPr>
                <a:t>안내</a:t>
              </a:r>
              <a:endParaRPr lang="ko-KR" altLang="en-US" sz="14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2" name="직사각형 51"/>
            <p:cNvSpPr/>
            <p:nvPr/>
          </p:nvSpPr>
          <p:spPr>
            <a:xfrm>
              <a:off x="3368826" y="5661248"/>
              <a:ext cx="216024" cy="576064"/>
            </a:xfrm>
            <a:prstGeom prst="rect">
              <a:avLst/>
            </a:prstGeom>
            <a:no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3" name="직사각형 52"/>
            <p:cNvSpPr/>
            <p:nvPr/>
          </p:nvSpPr>
          <p:spPr>
            <a:xfrm>
              <a:off x="5529064" y="5661248"/>
              <a:ext cx="216024" cy="576064"/>
            </a:xfrm>
            <a:prstGeom prst="rect">
              <a:avLst/>
            </a:prstGeom>
            <a:no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54" name="직선 연결선 53"/>
            <p:cNvCxnSpPr>
              <a:stCxn id="53" idx="2"/>
            </p:cNvCxnSpPr>
            <p:nvPr/>
          </p:nvCxnSpPr>
          <p:spPr>
            <a:xfrm rot="16200000" flipH="1">
              <a:off x="7591050" y="4283337"/>
              <a:ext cx="1140" cy="390909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직선 연결선 54"/>
            <p:cNvCxnSpPr/>
            <p:nvPr/>
          </p:nvCxnSpPr>
          <p:spPr>
            <a:xfrm rot="5400000">
              <a:off x="-2428389" y="3609590"/>
              <a:ext cx="5257724" cy="1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직선 연결선 55"/>
            <p:cNvCxnSpPr/>
            <p:nvPr/>
          </p:nvCxnSpPr>
          <p:spPr>
            <a:xfrm>
              <a:off x="200472" y="980728"/>
              <a:ext cx="9361040" cy="4275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직선 연결선 56"/>
            <p:cNvCxnSpPr/>
            <p:nvPr/>
          </p:nvCxnSpPr>
          <p:spPr>
            <a:xfrm>
              <a:off x="6033120" y="1772816"/>
              <a:ext cx="12241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직선 연결선 57"/>
            <p:cNvCxnSpPr/>
            <p:nvPr/>
          </p:nvCxnSpPr>
          <p:spPr>
            <a:xfrm flipV="1">
              <a:off x="7257257" y="1124744"/>
              <a:ext cx="936104" cy="648072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오른쪽 화살표 58"/>
            <p:cNvSpPr/>
            <p:nvPr/>
          </p:nvSpPr>
          <p:spPr>
            <a:xfrm rot="19123112">
              <a:off x="7719744" y="1589137"/>
              <a:ext cx="1152128" cy="576064"/>
            </a:xfrm>
            <a:prstGeom prst="rightArrow">
              <a:avLst/>
            </a:prstGeom>
            <a:no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400" dirty="0" smtClean="0">
                  <a:solidFill>
                    <a:sysClr val="windowText" lastClr="000000"/>
                  </a:solidFill>
                </a:rPr>
                <a:t>운동장</a:t>
              </a:r>
              <a:endParaRPr lang="ko-KR" altLang="en-US" sz="14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0" name="직사각형 59"/>
            <p:cNvSpPr/>
            <p:nvPr/>
          </p:nvSpPr>
          <p:spPr>
            <a:xfrm>
              <a:off x="8030457" y="2636912"/>
              <a:ext cx="1224136" cy="2952328"/>
            </a:xfrm>
            <a:prstGeom prst="rect">
              <a:avLst/>
            </a:prstGeom>
            <a:no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mtClean="0">
                  <a:solidFill>
                    <a:sysClr val="windowText" lastClr="000000"/>
                  </a:solidFill>
                </a:rPr>
                <a:t>체육관</a:t>
              </a:r>
              <a:endParaRPr lang="ko-KR" altLang="en-US">
                <a:solidFill>
                  <a:sysClr val="windowText" lastClr="000000"/>
                </a:solidFill>
              </a:endParaRPr>
            </a:p>
          </p:txBody>
        </p:sp>
        <p:sp>
          <p:nvSpPr>
            <p:cNvPr id="61" name="직사각형 60"/>
            <p:cNvSpPr/>
            <p:nvPr/>
          </p:nvSpPr>
          <p:spPr>
            <a:xfrm>
              <a:off x="3440834" y="4941168"/>
              <a:ext cx="72008" cy="72008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2" name="직사각형 61"/>
            <p:cNvSpPr/>
            <p:nvPr/>
          </p:nvSpPr>
          <p:spPr>
            <a:xfrm>
              <a:off x="5601072" y="4941168"/>
              <a:ext cx="72008" cy="72008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3" name="직사각형 62"/>
            <p:cNvSpPr/>
            <p:nvPr/>
          </p:nvSpPr>
          <p:spPr>
            <a:xfrm>
              <a:off x="3512840" y="5013176"/>
              <a:ext cx="2088232" cy="5760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 smtClean="0">
                  <a:solidFill>
                    <a:sysClr val="windowText" lastClr="000000"/>
                  </a:solidFill>
                </a:rPr>
                <a:t>현수막 부착</a:t>
              </a:r>
              <a:endParaRPr lang="ko-KR" altLang="en-US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4" name="위쪽 화살표 63"/>
            <p:cNvSpPr/>
            <p:nvPr/>
          </p:nvSpPr>
          <p:spPr>
            <a:xfrm>
              <a:off x="4160912" y="5741691"/>
              <a:ext cx="792088" cy="504056"/>
            </a:xfrm>
            <a:prstGeom prst="upArrow">
              <a:avLst/>
            </a:prstGeom>
            <a:solidFill>
              <a:schemeClr val="accent2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5" name="모서리가 둥근 직사각형 64"/>
            <p:cNvSpPr/>
            <p:nvPr/>
          </p:nvSpPr>
          <p:spPr>
            <a:xfrm>
              <a:off x="6203106" y="3823998"/>
              <a:ext cx="1440160" cy="1800200"/>
            </a:xfrm>
            <a:prstGeom prst="roundRect">
              <a:avLst>
                <a:gd name="adj" fmla="val 5010"/>
              </a:avLst>
            </a:prstGeom>
            <a:solidFill>
              <a:schemeClr val="accent2">
                <a:alpha val="40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100" dirty="0" smtClean="0">
                  <a:solidFill>
                    <a:srgbClr val="FF0000"/>
                  </a:solidFill>
                </a:rPr>
                <a:t>접수 위해 잠시 </a:t>
              </a:r>
              <a:endParaRPr lang="en-US" altLang="ko-KR" sz="1100" dirty="0" smtClean="0">
                <a:solidFill>
                  <a:srgbClr val="FF0000"/>
                </a:solidFill>
              </a:endParaRPr>
            </a:p>
            <a:p>
              <a:pPr algn="ctr"/>
              <a:r>
                <a:rPr lang="ko-KR" altLang="en-US" sz="1100" dirty="0" smtClean="0">
                  <a:solidFill>
                    <a:srgbClr val="FF0000"/>
                  </a:solidFill>
                </a:rPr>
                <a:t>주차하는 곳</a:t>
              </a:r>
              <a:endParaRPr lang="ko-KR" altLang="en-US" sz="1100" dirty="0">
                <a:solidFill>
                  <a:srgbClr val="FF0000"/>
                </a:solidFill>
              </a:endParaRPr>
            </a:p>
          </p:txBody>
        </p:sp>
        <p:sp>
          <p:nvSpPr>
            <p:cNvPr id="66" name="오른쪽 화살표 65"/>
            <p:cNvSpPr/>
            <p:nvPr/>
          </p:nvSpPr>
          <p:spPr>
            <a:xfrm rot="20012377">
              <a:off x="4953000" y="4437112"/>
              <a:ext cx="792088" cy="432048"/>
            </a:xfrm>
            <a:prstGeom prst="rightArrow">
              <a:avLst/>
            </a:prstGeom>
            <a:no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r>
                <a:rPr lang="ko-KR" altLang="en-US" sz="1000" dirty="0" smtClean="0">
                  <a:solidFill>
                    <a:srgbClr val="FF0000"/>
                  </a:solidFill>
                </a:rPr>
                <a:t>잠시 주차</a:t>
              </a:r>
              <a:endParaRPr lang="ko-KR" altLang="en-US" sz="1000" dirty="0">
                <a:solidFill>
                  <a:srgbClr val="FF0000"/>
                </a:solidFill>
              </a:endParaRPr>
            </a:p>
          </p:txBody>
        </p:sp>
        <p:sp>
          <p:nvSpPr>
            <p:cNvPr id="67" name="오른쪽 화살표 66"/>
            <p:cNvSpPr/>
            <p:nvPr/>
          </p:nvSpPr>
          <p:spPr>
            <a:xfrm rot="3244198" flipH="1">
              <a:off x="2691979" y="4110223"/>
              <a:ext cx="938585" cy="464052"/>
            </a:xfrm>
            <a:prstGeom prst="rightArrow">
              <a:avLst/>
            </a:prstGeom>
            <a:no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r>
                <a:rPr lang="ko-KR" altLang="en-US" sz="1000" dirty="0" smtClean="0">
                  <a:solidFill>
                    <a:srgbClr val="FF0000"/>
                  </a:solidFill>
                </a:rPr>
                <a:t>주차장</a:t>
              </a:r>
              <a:endParaRPr lang="ko-KR" altLang="en-US" sz="1000" dirty="0">
                <a:solidFill>
                  <a:srgbClr val="FF0000"/>
                </a:solidFill>
              </a:endParaRPr>
            </a:p>
          </p:txBody>
        </p:sp>
        <p:sp>
          <p:nvSpPr>
            <p:cNvPr id="68" name="오른쪽 화살표 67"/>
            <p:cNvSpPr/>
            <p:nvPr/>
          </p:nvSpPr>
          <p:spPr>
            <a:xfrm rot="5400000" flipH="1">
              <a:off x="2169828" y="2975310"/>
              <a:ext cx="1008112" cy="432049"/>
            </a:xfrm>
            <a:prstGeom prst="rightArrow">
              <a:avLst/>
            </a:prstGeom>
            <a:no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r>
                <a:rPr lang="ko-KR" altLang="en-US" sz="1000" smtClean="0">
                  <a:solidFill>
                    <a:srgbClr val="FF0000"/>
                  </a:solidFill>
                </a:rPr>
                <a:t>주차장</a:t>
              </a:r>
              <a:endParaRPr lang="ko-KR" altLang="en-US" sz="1000" dirty="0">
                <a:solidFill>
                  <a:srgbClr val="FF0000"/>
                </a:solidFill>
              </a:endParaRPr>
            </a:p>
          </p:txBody>
        </p:sp>
      </p:grpSp>
      <p:cxnSp>
        <p:nvCxnSpPr>
          <p:cNvPr id="72" name="직선 연결선 71"/>
          <p:cNvCxnSpPr/>
          <p:nvPr/>
        </p:nvCxnSpPr>
        <p:spPr>
          <a:xfrm rot="5400000">
            <a:off x="6357553" y="4142983"/>
            <a:ext cx="5000660" cy="794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직선 연결선 77"/>
          <p:cNvCxnSpPr/>
          <p:nvPr/>
        </p:nvCxnSpPr>
        <p:spPr>
          <a:xfrm>
            <a:off x="214852" y="714356"/>
            <a:ext cx="8640960" cy="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142849" y="358306"/>
            <a:ext cx="6552728" cy="327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en-US" altLang="ko-KR" dirty="0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나눔고딕 ExtraBold" pitchFamily="50" charset="-127"/>
                <a:ea typeface="나눔고딕 ExtraBold" pitchFamily="50" charset="-127"/>
              </a:rPr>
              <a:t>01_ </a:t>
            </a:r>
            <a:r>
              <a:rPr lang="ko-KR" altLang="en-US" dirty="0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나눔고딕 ExtraBold" pitchFamily="50" charset="-127"/>
                <a:ea typeface="나눔고딕 ExtraBold" pitchFamily="50" charset="-127"/>
              </a:rPr>
              <a:t>준비</a:t>
            </a:r>
            <a:endParaRPr lang="ko-KR" altLang="en-US" dirty="0">
              <a:gradFill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5400000" scaled="0"/>
              </a:gradFill>
              <a:latin typeface="나눔고딕 ExtraBold" pitchFamily="50" charset="-127"/>
              <a:ea typeface="나눔고딕 ExtraBold" pitchFamily="50" charset="-127"/>
            </a:endParaRPr>
          </a:p>
        </p:txBody>
      </p:sp>
      <p:cxnSp>
        <p:nvCxnSpPr>
          <p:cNvPr id="80" name="직선 연결선 79"/>
          <p:cNvCxnSpPr/>
          <p:nvPr/>
        </p:nvCxnSpPr>
        <p:spPr>
          <a:xfrm>
            <a:off x="214852" y="214290"/>
            <a:ext cx="8640960" cy="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2786050" y="928670"/>
            <a:ext cx="27860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 smtClean="0">
                <a:solidFill>
                  <a:schemeClr val="bg1"/>
                </a:solidFill>
                <a:ea typeface="나눔고딕"/>
              </a:rPr>
              <a:t>행사장 정문 배치도</a:t>
            </a:r>
          </a:p>
        </p:txBody>
      </p:sp>
      <p:sp>
        <p:nvSpPr>
          <p:cNvPr id="69" name="슬라이드 번호 개체 틀 6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6BEC3-A961-4907-A6D5-0C26D67E02A8}" type="slidenum">
              <a:rPr lang="ko-KR" altLang="en-US" smtClean="0"/>
              <a:pPr/>
              <a:t>5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322942" y="1674897"/>
            <a:ext cx="8463904" cy="496881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TextBox 36"/>
          <p:cNvSpPr txBox="1"/>
          <p:nvPr/>
        </p:nvSpPr>
        <p:spPr>
          <a:xfrm>
            <a:off x="7785359" y="4188735"/>
            <a:ext cx="42669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sz="1000" dirty="0"/>
          </a:p>
        </p:txBody>
      </p:sp>
      <p:sp>
        <p:nvSpPr>
          <p:cNvPr id="40" name="직사각형 39"/>
          <p:cNvSpPr/>
          <p:nvPr/>
        </p:nvSpPr>
        <p:spPr>
          <a:xfrm>
            <a:off x="3349594" y="5988267"/>
            <a:ext cx="1849002" cy="434772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b="1" dirty="0" smtClean="0"/>
              <a:t>메인 무대</a:t>
            </a:r>
            <a:endParaRPr lang="en-US" altLang="ko-KR" sz="1400" b="1" dirty="0" smtClean="0"/>
          </a:p>
          <a:p>
            <a:pPr algn="ctr"/>
            <a:r>
              <a:rPr lang="en-US" altLang="ko-KR" sz="1400" b="1" dirty="0" smtClean="0"/>
              <a:t>12*6</a:t>
            </a:r>
            <a:endParaRPr lang="ko-KR" altLang="en-US" sz="1400" b="1" dirty="0"/>
          </a:p>
        </p:txBody>
      </p:sp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2" cstate="print"/>
          <a:srcRect l="40067" t="42612" r="48280" b="49117"/>
          <a:stretch>
            <a:fillRect/>
          </a:stretch>
        </p:blipFill>
        <p:spPr bwMode="auto">
          <a:xfrm>
            <a:off x="5687048" y="6096385"/>
            <a:ext cx="419337" cy="239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2" cstate="print"/>
          <a:srcRect l="40067" t="42612" r="48280" b="49117"/>
          <a:stretch>
            <a:fillRect/>
          </a:stretch>
        </p:blipFill>
        <p:spPr bwMode="auto">
          <a:xfrm>
            <a:off x="6110375" y="6096385"/>
            <a:ext cx="419337" cy="239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2" cstate="print"/>
          <a:srcRect l="44624" t="42506" r="48280" b="49117"/>
          <a:stretch>
            <a:fillRect/>
          </a:stretch>
        </p:blipFill>
        <p:spPr bwMode="auto">
          <a:xfrm>
            <a:off x="5427712" y="6093296"/>
            <a:ext cx="255346" cy="242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45" name="Picture 2"/>
          <p:cNvPicPr>
            <a:picLocks noChangeAspect="1" noChangeArrowheads="1"/>
          </p:cNvPicPr>
          <p:nvPr/>
        </p:nvPicPr>
        <p:blipFill>
          <a:blip r:embed="rId2" cstate="print"/>
          <a:srcRect l="40067" t="42612" r="48280" b="49117"/>
          <a:stretch>
            <a:fillRect/>
          </a:stretch>
        </p:blipFill>
        <p:spPr bwMode="auto">
          <a:xfrm>
            <a:off x="2309392" y="6084061"/>
            <a:ext cx="419337" cy="239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46" name="Picture 2"/>
          <p:cNvPicPr>
            <a:picLocks noChangeAspect="1" noChangeArrowheads="1"/>
          </p:cNvPicPr>
          <p:nvPr/>
        </p:nvPicPr>
        <p:blipFill>
          <a:blip r:embed="rId2" cstate="print"/>
          <a:srcRect l="40067" t="42612" r="48280" b="49117"/>
          <a:stretch>
            <a:fillRect/>
          </a:stretch>
        </p:blipFill>
        <p:spPr bwMode="auto">
          <a:xfrm>
            <a:off x="2732719" y="6084061"/>
            <a:ext cx="419337" cy="239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2" cstate="print"/>
          <a:srcRect l="44648" t="42930" r="48280" b="49117"/>
          <a:stretch>
            <a:fillRect/>
          </a:stretch>
        </p:blipFill>
        <p:spPr bwMode="auto">
          <a:xfrm>
            <a:off x="2050905" y="6093296"/>
            <a:ext cx="254497" cy="230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49" name="TextBox 48"/>
          <p:cNvSpPr txBox="1"/>
          <p:nvPr/>
        </p:nvSpPr>
        <p:spPr>
          <a:xfrm>
            <a:off x="1763688" y="5867670"/>
            <a:ext cx="11378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 smtClean="0"/>
              <a:t>VIP(5</a:t>
            </a:r>
            <a:r>
              <a:rPr lang="ko-KR" altLang="en-US" sz="1000" dirty="0" smtClean="0"/>
              <a:t>동</a:t>
            </a:r>
            <a:r>
              <a:rPr lang="en-US" altLang="ko-KR" sz="1000" dirty="0" smtClean="0"/>
              <a:t>)</a:t>
            </a:r>
            <a:endParaRPr lang="ko-KR" altLang="en-US" sz="1000" dirty="0"/>
          </a:p>
        </p:txBody>
      </p:sp>
      <p:sp>
        <p:nvSpPr>
          <p:cNvPr id="51" name="TextBox 50"/>
          <p:cNvSpPr txBox="1"/>
          <p:nvPr/>
        </p:nvSpPr>
        <p:spPr>
          <a:xfrm>
            <a:off x="5325506" y="5871769"/>
            <a:ext cx="154650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 dirty="0" smtClean="0"/>
              <a:t>이벤트부스</a:t>
            </a:r>
            <a:r>
              <a:rPr lang="en-US" altLang="ko-KR" sz="1000" dirty="0" smtClean="0"/>
              <a:t>&amp;</a:t>
            </a:r>
            <a:r>
              <a:rPr lang="ko-KR" altLang="en-US" sz="1000" dirty="0" smtClean="0"/>
              <a:t>상품전시</a:t>
            </a:r>
            <a:endParaRPr lang="ko-KR" altLang="en-US" sz="1000" dirty="0"/>
          </a:p>
        </p:txBody>
      </p:sp>
      <p:sp>
        <p:nvSpPr>
          <p:cNvPr id="52" name="TextBox 51"/>
          <p:cNvSpPr txBox="1"/>
          <p:nvPr/>
        </p:nvSpPr>
        <p:spPr>
          <a:xfrm>
            <a:off x="5220073" y="6335971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 smtClean="0"/>
              <a:t>이벤트음향</a:t>
            </a:r>
            <a:r>
              <a:rPr lang="en-US" altLang="ko-KR" sz="1000" dirty="0" smtClean="0"/>
              <a:t>/</a:t>
            </a:r>
            <a:r>
              <a:rPr lang="ko-KR" altLang="en-US" sz="1000" dirty="0" smtClean="0"/>
              <a:t>상품전시</a:t>
            </a:r>
            <a:r>
              <a:rPr lang="en-US" altLang="ko-KR" sz="1000" dirty="0" smtClean="0"/>
              <a:t>/</a:t>
            </a:r>
            <a:r>
              <a:rPr lang="ko-KR" altLang="en-US" sz="1000" dirty="0" err="1" smtClean="0"/>
              <a:t>케리커처</a:t>
            </a:r>
            <a:r>
              <a:rPr lang="en-US" altLang="ko-KR" sz="1000" dirty="0" smtClean="0"/>
              <a:t>/</a:t>
            </a:r>
            <a:r>
              <a:rPr lang="ko-KR" altLang="en-US" sz="1000" dirty="0" smtClean="0"/>
              <a:t>페이스페인팅</a:t>
            </a:r>
            <a:r>
              <a:rPr lang="en-US" altLang="ko-KR" sz="1000" dirty="0" smtClean="0"/>
              <a:t>/</a:t>
            </a:r>
            <a:r>
              <a:rPr lang="ko-KR" altLang="en-US" sz="1000" dirty="0" err="1" smtClean="0"/>
              <a:t>품선아트</a:t>
            </a:r>
            <a:endParaRPr lang="ko-KR" altLang="en-US" sz="1000" dirty="0"/>
          </a:p>
        </p:txBody>
      </p:sp>
      <p:sp>
        <p:nvSpPr>
          <p:cNvPr id="53" name="TextBox 52"/>
          <p:cNvSpPr txBox="1"/>
          <p:nvPr/>
        </p:nvSpPr>
        <p:spPr>
          <a:xfrm>
            <a:off x="1873369" y="6335971"/>
            <a:ext cx="154650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00" dirty="0" smtClean="0"/>
              <a:t>7</a:t>
            </a:r>
            <a:r>
              <a:rPr lang="ko-KR" altLang="en-US" sz="1000" dirty="0" smtClean="0"/>
              <a:t>동 </a:t>
            </a:r>
            <a:r>
              <a:rPr lang="en-US" altLang="ko-KR" sz="1000" dirty="0" smtClean="0"/>
              <a:t>21m</a:t>
            </a:r>
            <a:endParaRPr lang="ko-KR" altLang="en-US" sz="1000" dirty="0"/>
          </a:p>
        </p:txBody>
      </p:sp>
      <p:grpSp>
        <p:nvGrpSpPr>
          <p:cNvPr id="54" name="그룹 125"/>
          <p:cNvGrpSpPr/>
          <p:nvPr/>
        </p:nvGrpSpPr>
        <p:grpSpPr>
          <a:xfrm>
            <a:off x="1745248" y="3228976"/>
            <a:ext cx="954543" cy="1730537"/>
            <a:chOff x="1763687" y="2710455"/>
            <a:chExt cx="648073" cy="2006313"/>
          </a:xfrm>
          <a:noFill/>
        </p:grpSpPr>
        <p:sp>
          <p:nvSpPr>
            <p:cNvPr id="74" name="직사각형 73"/>
            <p:cNvSpPr/>
            <p:nvPr/>
          </p:nvSpPr>
          <p:spPr>
            <a:xfrm>
              <a:off x="1763688" y="2710455"/>
              <a:ext cx="648072" cy="2006313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75" name="직선 연결선 74"/>
            <p:cNvCxnSpPr>
              <a:stCxn id="74" idx="1"/>
              <a:endCxn id="74" idx="3"/>
            </p:cNvCxnSpPr>
            <p:nvPr/>
          </p:nvCxnSpPr>
          <p:spPr>
            <a:xfrm rot="10800000" flipH="1">
              <a:off x="1763687" y="3713611"/>
              <a:ext cx="648072" cy="1841"/>
            </a:xfrm>
            <a:prstGeom prst="line">
              <a:avLst/>
            </a:prstGeom>
            <a:grpFill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" name="그룹 126"/>
          <p:cNvGrpSpPr/>
          <p:nvPr/>
        </p:nvGrpSpPr>
        <p:grpSpPr>
          <a:xfrm>
            <a:off x="3045727" y="3214685"/>
            <a:ext cx="953259" cy="1753037"/>
            <a:chOff x="1763687" y="2684367"/>
            <a:chExt cx="648073" cy="2032399"/>
          </a:xfrm>
          <a:noFill/>
        </p:grpSpPr>
        <p:sp>
          <p:nvSpPr>
            <p:cNvPr id="72" name="직사각형 71"/>
            <p:cNvSpPr/>
            <p:nvPr/>
          </p:nvSpPr>
          <p:spPr>
            <a:xfrm>
              <a:off x="1763688" y="2684367"/>
              <a:ext cx="648072" cy="2032399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73" name="직선 연결선 72"/>
            <p:cNvCxnSpPr>
              <a:stCxn id="72" idx="1"/>
              <a:endCxn id="72" idx="3"/>
            </p:cNvCxnSpPr>
            <p:nvPr/>
          </p:nvCxnSpPr>
          <p:spPr>
            <a:xfrm rot="10800000" flipH="1">
              <a:off x="1763687" y="3700568"/>
              <a:ext cx="648072" cy="1841"/>
            </a:xfrm>
            <a:prstGeom prst="line">
              <a:avLst/>
            </a:prstGeom>
            <a:grpFill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그룹 129"/>
          <p:cNvGrpSpPr/>
          <p:nvPr/>
        </p:nvGrpSpPr>
        <p:grpSpPr>
          <a:xfrm>
            <a:off x="4295324" y="3214685"/>
            <a:ext cx="954001" cy="1753037"/>
            <a:chOff x="1763688" y="2684367"/>
            <a:chExt cx="664193" cy="2032399"/>
          </a:xfrm>
          <a:noFill/>
        </p:grpSpPr>
        <p:sp>
          <p:nvSpPr>
            <p:cNvPr id="70" name="직사각형 69"/>
            <p:cNvSpPr/>
            <p:nvPr/>
          </p:nvSpPr>
          <p:spPr>
            <a:xfrm>
              <a:off x="1763688" y="2684367"/>
              <a:ext cx="664192" cy="2032399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71" name="직선 연결선 70"/>
            <p:cNvCxnSpPr>
              <a:stCxn id="70" idx="1"/>
              <a:endCxn id="70" idx="3"/>
            </p:cNvCxnSpPr>
            <p:nvPr/>
          </p:nvCxnSpPr>
          <p:spPr>
            <a:xfrm>
              <a:off x="1763689" y="3700567"/>
              <a:ext cx="664192" cy="0"/>
            </a:xfrm>
            <a:prstGeom prst="line">
              <a:avLst/>
            </a:prstGeom>
            <a:grpFill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그룹 132"/>
          <p:cNvGrpSpPr/>
          <p:nvPr/>
        </p:nvGrpSpPr>
        <p:grpSpPr>
          <a:xfrm>
            <a:off x="5724127" y="3214686"/>
            <a:ext cx="954002" cy="1753038"/>
            <a:chOff x="2247709" y="2684367"/>
            <a:chExt cx="543371" cy="2032400"/>
          </a:xfrm>
          <a:noFill/>
        </p:grpSpPr>
        <p:sp>
          <p:nvSpPr>
            <p:cNvPr id="68" name="직사각형 67"/>
            <p:cNvSpPr/>
            <p:nvPr/>
          </p:nvSpPr>
          <p:spPr>
            <a:xfrm>
              <a:off x="2247710" y="2684367"/>
              <a:ext cx="543370" cy="20324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69" name="직선 연결선 68"/>
            <p:cNvCxnSpPr>
              <a:stCxn id="68" idx="1"/>
              <a:endCxn id="68" idx="3"/>
            </p:cNvCxnSpPr>
            <p:nvPr/>
          </p:nvCxnSpPr>
          <p:spPr>
            <a:xfrm>
              <a:off x="2247709" y="3700567"/>
              <a:ext cx="543370" cy="0"/>
            </a:xfrm>
            <a:prstGeom prst="line">
              <a:avLst/>
            </a:prstGeom>
            <a:grpFill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TextBox 58"/>
          <p:cNvSpPr txBox="1"/>
          <p:nvPr/>
        </p:nvSpPr>
        <p:spPr>
          <a:xfrm>
            <a:off x="1936311" y="3823024"/>
            <a:ext cx="64003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100" b="1" dirty="0" smtClean="0">
                <a:latin typeface="Adobe 고딕 Std B" pitchFamily="34" charset="-127"/>
                <a:ea typeface="Adobe 고딕 Std B" pitchFamily="34" charset="-127"/>
              </a:rPr>
              <a:t>족구</a:t>
            </a:r>
            <a:r>
              <a:rPr lang="en-US" altLang="ko-KR" sz="1100" b="1" dirty="0" smtClean="0">
                <a:latin typeface="Adobe 고딕 Std B" pitchFamily="34" charset="-127"/>
                <a:ea typeface="Adobe 고딕 Std B" pitchFamily="34" charset="-127"/>
              </a:rPr>
              <a:t> 1</a:t>
            </a:r>
            <a:endParaRPr lang="ko-KR" altLang="en-US" sz="1100" b="1" dirty="0">
              <a:latin typeface="Adobe 고딕 Std B" pitchFamily="34" charset="-127"/>
              <a:ea typeface="Adobe 고딕 Std B" pitchFamily="34" charset="-127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241802" y="3831236"/>
            <a:ext cx="64003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100" b="1" dirty="0" smtClean="0">
                <a:latin typeface="Adobe 고딕 Std B" pitchFamily="34" charset="-127"/>
                <a:ea typeface="Adobe 고딕 Std B" pitchFamily="34" charset="-127"/>
              </a:rPr>
              <a:t>족구</a:t>
            </a:r>
            <a:r>
              <a:rPr lang="en-US" altLang="ko-KR" sz="1100" b="1" dirty="0" smtClean="0">
                <a:latin typeface="Adobe 고딕 Std B" pitchFamily="34" charset="-127"/>
                <a:ea typeface="Adobe 고딕 Std B" pitchFamily="34" charset="-127"/>
              </a:rPr>
              <a:t> 2</a:t>
            </a:r>
            <a:endParaRPr lang="ko-KR" altLang="en-US" sz="1100" b="1" dirty="0">
              <a:latin typeface="Adobe 고딕 Std B" pitchFamily="34" charset="-127"/>
              <a:ea typeface="Adobe 고딕 Std B" pitchFamily="34" charset="-127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4514963" y="3841401"/>
            <a:ext cx="64003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100" b="1" dirty="0" smtClean="0">
                <a:latin typeface="Adobe 고딕 Std B" pitchFamily="34" charset="-127"/>
                <a:ea typeface="Adobe 고딕 Std B" pitchFamily="34" charset="-127"/>
              </a:rPr>
              <a:t>족구</a:t>
            </a:r>
            <a:r>
              <a:rPr lang="en-US" altLang="ko-KR" sz="1100" b="1" dirty="0" smtClean="0">
                <a:latin typeface="Adobe 고딕 Std B" pitchFamily="34" charset="-127"/>
                <a:ea typeface="Adobe 고딕 Std B" pitchFamily="34" charset="-127"/>
              </a:rPr>
              <a:t> 3</a:t>
            </a:r>
            <a:endParaRPr lang="ko-KR" altLang="en-US" sz="1100" b="1" dirty="0">
              <a:latin typeface="Adobe 고딕 Std B" pitchFamily="34" charset="-127"/>
              <a:ea typeface="Adobe 고딕 Std B" pitchFamily="34" charset="-127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5915769" y="3861048"/>
            <a:ext cx="64003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100" b="1" dirty="0" smtClean="0">
                <a:latin typeface="Adobe 고딕 Std B" pitchFamily="34" charset="-127"/>
                <a:ea typeface="Adobe 고딕 Std B" pitchFamily="34" charset="-127"/>
              </a:rPr>
              <a:t>족구</a:t>
            </a:r>
            <a:r>
              <a:rPr lang="en-US" altLang="ko-KR" sz="1100" b="1" dirty="0" smtClean="0">
                <a:latin typeface="Adobe 고딕 Std B" pitchFamily="34" charset="-127"/>
                <a:ea typeface="Adobe 고딕 Std B" pitchFamily="34" charset="-127"/>
              </a:rPr>
              <a:t> 4</a:t>
            </a:r>
            <a:endParaRPr lang="ko-KR" altLang="en-US" sz="1100" b="1" dirty="0">
              <a:latin typeface="Adobe 고딕 Std B" pitchFamily="34" charset="-127"/>
              <a:ea typeface="Adobe 고딕 Std B" pitchFamily="34" charset="-127"/>
            </a:endParaRPr>
          </a:p>
        </p:txBody>
      </p:sp>
      <p:sp>
        <p:nvSpPr>
          <p:cNvPr id="64" name="TextBox 97"/>
          <p:cNvSpPr txBox="1">
            <a:spLocks noChangeArrowheads="1"/>
          </p:cNvSpPr>
          <p:nvPr/>
        </p:nvSpPr>
        <p:spPr bwMode="auto">
          <a:xfrm>
            <a:off x="5798819" y="5683311"/>
            <a:ext cx="88953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kumimoji="0" lang="ko-KR" altLang="en-US" sz="1200" dirty="0">
              <a:solidFill>
                <a:srgbClr val="FF0000"/>
              </a:solidFill>
              <a:latin typeface="08서울남산체 M" pitchFamily="18" charset="-127"/>
              <a:ea typeface="08서울남산체 M" pitchFamily="18" charset="-127"/>
            </a:endParaRPr>
          </a:p>
        </p:txBody>
      </p:sp>
      <p:sp>
        <p:nvSpPr>
          <p:cNvPr id="65" name="TextBox 97"/>
          <p:cNvSpPr txBox="1">
            <a:spLocks noChangeArrowheads="1"/>
          </p:cNvSpPr>
          <p:nvPr/>
        </p:nvSpPr>
        <p:spPr bwMode="auto">
          <a:xfrm>
            <a:off x="1741741" y="5673388"/>
            <a:ext cx="88953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kumimoji="0" lang="ko-KR" altLang="en-US" sz="1200" dirty="0">
              <a:solidFill>
                <a:srgbClr val="FF0000"/>
              </a:solidFill>
              <a:latin typeface="08서울남산체 M" pitchFamily="18" charset="-127"/>
              <a:ea typeface="08서울남산체 M" pitchFamily="18" charset="-127"/>
            </a:endParaRPr>
          </a:p>
        </p:txBody>
      </p:sp>
      <p:sp>
        <p:nvSpPr>
          <p:cNvPr id="94" name="직사각형 93"/>
          <p:cNvSpPr/>
          <p:nvPr/>
        </p:nvSpPr>
        <p:spPr>
          <a:xfrm>
            <a:off x="214283" y="857232"/>
            <a:ext cx="8643998" cy="5000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배치도</a:t>
            </a:r>
            <a:endParaRPr lang="ko-KR" altLang="en-US" dirty="0">
              <a:ea typeface="나눔고딕 ExtraBold"/>
            </a:endParaRPr>
          </a:p>
        </p:txBody>
      </p:sp>
      <p:cxnSp>
        <p:nvCxnSpPr>
          <p:cNvPr id="95" name="직선 연결선 94"/>
          <p:cNvCxnSpPr/>
          <p:nvPr/>
        </p:nvCxnSpPr>
        <p:spPr>
          <a:xfrm>
            <a:off x="214852" y="714356"/>
            <a:ext cx="8640960" cy="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TextBox 95"/>
          <p:cNvSpPr txBox="1"/>
          <p:nvPr/>
        </p:nvSpPr>
        <p:spPr>
          <a:xfrm>
            <a:off x="142849" y="358306"/>
            <a:ext cx="6552728" cy="327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en-US" altLang="ko-KR" dirty="0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나눔고딕 ExtraBold" pitchFamily="50" charset="-127"/>
                <a:ea typeface="나눔고딕 ExtraBold" pitchFamily="50" charset="-127"/>
              </a:rPr>
              <a:t>01_ </a:t>
            </a:r>
            <a:r>
              <a:rPr lang="ko-KR" altLang="en-US" dirty="0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나눔고딕 ExtraBold" pitchFamily="50" charset="-127"/>
                <a:ea typeface="나눔고딕 ExtraBold" pitchFamily="50" charset="-127"/>
              </a:rPr>
              <a:t>준비</a:t>
            </a:r>
            <a:endParaRPr lang="ko-KR" altLang="en-US" dirty="0">
              <a:gradFill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5400000" scaled="0"/>
              </a:gradFill>
              <a:latin typeface="나눔고딕 ExtraBold" pitchFamily="50" charset="-127"/>
              <a:ea typeface="나눔고딕 ExtraBold" pitchFamily="50" charset="-127"/>
            </a:endParaRPr>
          </a:p>
        </p:txBody>
      </p:sp>
      <p:cxnSp>
        <p:nvCxnSpPr>
          <p:cNvPr id="97" name="직선 연결선 96"/>
          <p:cNvCxnSpPr/>
          <p:nvPr/>
        </p:nvCxnSpPr>
        <p:spPr>
          <a:xfrm>
            <a:off x="214852" y="214290"/>
            <a:ext cx="8640960" cy="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0" name="그룹 119"/>
          <p:cNvGrpSpPr/>
          <p:nvPr/>
        </p:nvGrpSpPr>
        <p:grpSpPr>
          <a:xfrm>
            <a:off x="539552" y="2785823"/>
            <a:ext cx="419337" cy="2980201"/>
            <a:chOff x="539552" y="2821277"/>
            <a:chExt cx="419337" cy="3137504"/>
          </a:xfrm>
        </p:grpSpPr>
        <p:grpSp>
          <p:nvGrpSpPr>
            <p:cNvPr id="108" name="그룹 107"/>
            <p:cNvGrpSpPr/>
            <p:nvPr/>
          </p:nvGrpSpPr>
          <p:grpSpPr>
            <a:xfrm>
              <a:off x="539552" y="2821277"/>
              <a:ext cx="419337" cy="1759852"/>
              <a:chOff x="539552" y="2858780"/>
              <a:chExt cx="419337" cy="2093054"/>
            </a:xfrm>
          </p:grpSpPr>
          <p:pic>
            <p:nvPicPr>
              <p:cNvPr id="99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40067" t="42612" r="48280" b="49117"/>
              <a:stretch>
                <a:fillRect/>
              </a:stretch>
            </p:blipFill>
            <p:spPr bwMode="auto">
              <a:xfrm>
                <a:off x="539552" y="2858780"/>
                <a:ext cx="419337" cy="2398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</p:pic>
          <p:pic>
            <p:nvPicPr>
              <p:cNvPr id="100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40067" t="42612" r="48280" b="49117"/>
              <a:stretch>
                <a:fillRect/>
              </a:stretch>
            </p:blipFill>
            <p:spPr bwMode="auto">
              <a:xfrm>
                <a:off x="539552" y="3083818"/>
                <a:ext cx="419337" cy="2398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</p:pic>
          <p:pic>
            <p:nvPicPr>
              <p:cNvPr id="101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40067" t="42612" r="48280" b="49117"/>
              <a:stretch>
                <a:fillRect/>
              </a:stretch>
            </p:blipFill>
            <p:spPr bwMode="auto">
              <a:xfrm>
                <a:off x="539552" y="3309367"/>
                <a:ext cx="419337" cy="2398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</p:pic>
          <p:pic>
            <p:nvPicPr>
              <p:cNvPr id="102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40067" t="42612" r="48280" b="49117"/>
              <a:stretch>
                <a:fillRect/>
              </a:stretch>
            </p:blipFill>
            <p:spPr bwMode="auto">
              <a:xfrm>
                <a:off x="539552" y="3550285"/>
                <a:ext cx="419337" cy="2398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</p:pic>
          <p:pic>
            <p:nvPicPr>
              <p:cNvPr id="103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40067" t="42612" r="48280" b="49117"/>
              <a:stretch>
                <a:fillRect/>
              </a:stretch>
            </p:blipFill>
            <p:spPr bwMode="auto">
              <a:xfrm>
                <a:off x="539552" y="3784848"/>
                <a:ext cx="419337" cy="2398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</p:pic>
          <p:pic>
            <p:nvPicPr>
              <p:cNvPr id="104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40067" t="42612" r="48280" b="49117"/>
              <a:stretch>
                <a:fillRect/>
              </a:stretch>
            </p:blipFill>
            <p:spPr bwMode="auto">
              <a:xfrm>
                <a:off x="539552" y="4020433"/>
                <a:ext cx="419337" cy="2398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</p:pic>
          <p:pic>
            <p:nvPicPr>
              <p:cNvPr id="105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40067" t="42612" r="48280" b="49117"/>
              <a:stretch>
                <a:fillRect/>
              </a:stretch>
            </p:blipFill>
            <p:spPr bwMode="auto">
              <a:xfrm>
                <a:off x="539552" y="4245471"/>
                <a:ext cx="419337" cy="2398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</p:pic>
          <p:pic>
            <p:nvPicPr>
              <p:cNvPr id="106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40067" t="42612" r="48280" b="49117"/>
              <a:stretch>
                <a:fillRect/>
              </a:stretch>
            </p:blipFill>
            <p:spPr bwMode="auto">
              <a:xfrm>
                <a:off x="539552" y="4471020"/>
                <a:ext cx="419337" cy="2398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</p:pic>
          <p:pic>
            <p:nvPicPr>
              <p:cNvPr id="107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40067" t="42612" r="48280" b="49117"/>
              <a:stretch>
                <a:fillRect/>
              </a:stretch>
            </p:blipFill>
            <p:spPr bwMode="auto">
              <a:xfrm>
                <a:off x="539552" y="4711938"/>
                <a:ext cx="419337" cy="2398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</p:pic>
        </p:grpSp>
        <p:pic>
          <p:nvPicPr>
            <p:cNvPr id="11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40067" t="42612" r="48280" b="49117"/>
            <a:stretch>
              <a:fillRect/>
            </a:stretch>
          </p:blipFill>
          <p:spPr bwMode="auto">
            <a:xfrm>
              <a:off x="539552" y="4582269"/>
              <a:ext cx="419337" cy="2017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</p:pic>
        <p:pic>
          <p:nvPicPr>
            <p:cNvPr id="111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40067" t="42612" r="48280" b="49117"/>
            <a:stretch>
              <a:fillRect/>
            </a:stretch>
          </p:blipFill>
          <p:spPr bwMode="auto">
            <a:xfrm>
              <a:off x="539552" y="4780350"/>
              <a:ext cx="419337" cy="2017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</p:pic>
        <p:pic>
          <p:nvPicPr>
            <p:cNvPr id="112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40067" t="42612" r="48280" b="49117"/>
            <a:stretch>
              <a:fillRect/>
            </a:stretch>
          </p:blipFill>
          <p:spPr bwMode="auto">
            <a:xfrm>
              <a:off x="539552" y="4969563"/>
              <a:ext cx="419337" cy="2017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</p:pic>
        <p:pic>
          <p:nvPicPr>
            <p:cNvPr id="113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40067" t="42612" r="48280" b="49117"/>
            <a:stretch>
              <a:fillRect/>
            </a:stretch>
          </p:blipFill>
          <p:spPr bwMode="auto">
            <a:xfrm>
              <a:off x="539552" y="5159206"/>
              <a:ext cx="419337" cy="2017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</p:pic>
        <p:pic>
          <p:nvPicPr>
            <p:cNvPr id="11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40067" t="42612" r="48280" b="49117"/>
            <a:stretch>
              <a:fillRect/>
            </a:stretch>
          </p:blipFill>
          <p:spPr bwMode="auto">
            <a:xfrm>
              <a:off x="539552" y="5361772"/>
              <a:ext cx="419337" cy="2017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</p:pic>
        <p:pic>
          <p:nvPicPr>
            <p:cNvPr id="115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40067" t="42612" r="48280" b="49117"/>
            <a:stretch>
              <a:fillRect/>
            </a:stretch>
          </p:blipFill>
          <p:spPr bwMode="auto">
            <a:xfrm>
              <a:off x="539552" y="5558993"/>
              <a:ext cx="419337" cy="2017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</p:pic>
        <p:pic>
          <p:nvPicPr>
            <p:cNvPr id="11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40067" t="42612" r="48280" b="49117"/>
            <a:stretch>
              <a:fillRect/>
            </a:stretch>
          </p:blipFill>
          <p:spPr bwMode="auto">
            <a:xfrm>
              <a:off x="539552" y="5757075"/>
              <a:ext cx="419337" cy="2017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</p:pic>
      </p:grpSp>
      <p:grpSp>
        <p:nvGrpSpPr>
          <p:cNvPr id="162" name="그룹 161"/>
          <p:cNvGrpSpPr/>
          <p:nvPr/>
        </p:nvGrpSpPr>
        <p:grpSpPr>
          <a:xfrm>
            <a:off x="5168886" y="2142381"/>
            <a:ext cx="2145540" cy="419980"/>
            <a:chOff x="4118746" y="2151906"/>
            <a:chExt cx="1726156" cy="419980"/>
          </a:xfrm>
        </p:grpSpPr>
        <p:grpSp>
          <p:nvGrpSpPr>
            <p:cNvPr id="142" name="그룹 141"/>
            <p:cNvGrpSpPr/>
            <p:nvPr/>
          </p:nvGrpSpPr>
          <p:grpSpPr>
            <a:xfrm>
              <a:off x="4118746" y="2151906"/>
              <a:ext cx="856727" cy="419980"/>
              <a:chOff x="1257476" y="2151906"/>
              <a:chExt cx="856727" cy="419980"/>
            </a:xfrm>
          </p:grpSpPr>
          <p:pic>
            <p:nvPicPr>
              <p:cNvPr id="143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40067" t="42612" r="48280" b="49117"/>
              <a:stretch>
                <a:fillRect/>
              </a:stretch>
            </p:blipFill>
            <p:spPr bwMode="auto">
              <a:xfrm rot="16200000">
                <a:off x="1156898" y="2253127"/>
                <a:ext cx="419337" cy="2181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</p:pic>
          <p:pic>
            <p:nvPicPr>
              <p:cNvPr id="144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40067" t="42612" r="48280" b="49117"/>
              <a:stretch>
                <a:fillRect/>
              </a:stretch>
            </p:blipFill>
            <p:spPr bwMode="auto">
              <a:xfrm rot="16200000">
                <a:off x="1363395" y="2252484"/>
                <a:ext cx="419337" cy="2181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</p:pic>
          <p:pic>
            <p:nvPicPr>
              <p:cNvPr id="145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40067" t="42612" r="48280" b="49117"/>
              <a:stretch>
                <a:fillRect/>
              </a:stretch>
            </p:blipFill>
            <p:spPr bwMode="auto">
              <a:xfrm rot="16200000">
                <a:off x="1579419" y="2253127"/>
                <a:ext cx="419337" cy="2181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</p:pic>
          <p:pic>
            <p:nvPicPr>
              <p:cNvPr id="146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40067" t="42612" r="48280" b="49117"/>
              <a:stretch>
                <a:fillRect/>
              </a:stretch>
            </p:blipFill>
            <p:spPr bwMode="auto">
              <a:xfrm rot="16200000">
                <a:off x="1795443" y="2253127"/>
                <a:ext cx="419337" cy="2181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</p:pic>
        </p:grpSp>
        <p:grpSp>
          <p:nvGrpSpPr>
            <p:cNvPr id="147" name="그룹 146"/>
            <p:cNvGrpSpPr/>
            <p:nvPr/>
          </p:nvGrpSpPr>
          <p:grpSpPr>
            <a:xfrm>
              <a:off x="4988175" y="2151906"/>
              <a:ext cx="856727" cy="419980"/>
              <a:chOff x="1257476" y="2151906"/>
              <a:chExt cx="856727" cy="419980"/>
            </a:xfrm>
          </p:grpSpPr>
          <p:pic>
            <p:nvPicPr>
              <p:cNvPr id="148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40067" t="42612" r="48280" b="49117"/>
              <a:stretch>
                <a:fillRect/>
              </a:stretch>
            </p:blipFill>
            <p:spPr bwMode="auto">
              <a:xfrm rot="16200000">
                <a:off x="1156898" y="2253127"/>
                <a:ext cx="419337" cy="2181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</p:pic>
          <p:pic>
            <p:nvPicPr>
              <p:cNvPr id="149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40067" t="42612" r="48280" b="49117"/>
              <a:stretch>
                <a:fillRect/>
              </a:stretch>
            </p:blipFill>
            <p:spPr bwMode="auto">
              <a:xfrm rot="16200000">
                <a:off x="1363395" y="2252484"/>
                <a:ext cx="419337" cy="2181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</p:pic>
          <p:pic>
            <p:nvPicPr>
              <p:cNvPr id="150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40067" t="42612" r="48280" b="49117"/>
              <a:stretch>
                <a:fillRect/>
              </a:stretch>
            </p:blipFill>
            <p:spPr bwMode="auto">
              <a:xfrm rot="16200000">
                <a:off x="1579419" y="2253127"/>
                <a:ext cx="419337" cy="2181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</p:pic>
          <p:pic>
            <p:nvPicPr>
              <p:cNvPr id="151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40067" t="42612" r="48280" b="49117"/>
              <a:stretch>
                <a:fillRect/>
              </a:stretch>
            </p:blipFill>
            <p:spPr bwMode="auto">
              <a:xfrm rot="16200000">
                <a:off x="1795443" y="2253127"/>
                <a:ext cx="419337" cy="2181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</p:pic>
        </p:grpSp>
      </p:grpSp>
      <p:grpSp>
        <p:nvGrpSpPr>
          <p:cNvPr id="164" name="그룹 141"/>
          <p:cNvGrpSpPr/>
          <p:nvPr/>
        </p:nvGrpSpPr>
        <p:grpSpPr>
          <a:xfrm>
            <a:off x="1187624" y="2132856"/>
            <a:ext cx="1064876" cy="419980"/>
            <a:chOff x="1257476" y="2151906"/>
            <a:chExt cx="856727" cy="419980"/>
          </a:xfrm>
        </p:grpSpPr>
        <p:pic>
          <p:nvPicPr>
            <p:cNvPr id="17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40067" t="42612" r="48280" b="49117"/>
            <a:stretch>
              <a:fillRect/>
            </a:stretch>
          </p:blipFill>
          <p:spPr bwMode="auto">
            <a:xfrm rot="16200000">
              <a:off x="1156898" y="2253127"/>
              <a:ext cx="419337" cy="218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</p:pic>
        <p:pic>
          <p:nvPicPr>
            <p:cNvPr id="175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40067" t="42612" r="48280" b="49117"/>
            <a:stretch>
              <a:fillRect/>
            </a:stretch>
          </p:blipFill>
          <p:spPr bwMode="auto">
            <a:xfrm rot="16200000">
              <a:off x="1363395" y="2252484"/>
              <a:ext cx="419337" cy="218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</p:pic>
        <p:pic>
          <p:nvPicPr>
            <p:cNvPr id="17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40067" t="42612" r="48280" b="49117"/>
            <a:stretch>
              <a:fillRect/>
            </a:stretch>
          </p:blipFill>
          <p:spPr bwMode="auto">
            <a:xfrm rot="16200000">
              <a:off x="1579419" y="2253127"/>
              <a:ext cx="419337" cy="218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</p:pic>
        <p:pic>
          <p:nvPicPr>
            <p:cNvPr id="17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40067" t="42612" r="48280" b="49117"/>
            <a:stretch>
              <a:fillRect/>
            </a:stretch>
          </p:blipFill>
          <p:spPr bwMode="auto">
            <a:xfrm rot="16200000">
              <a:off x="1795443" y="2253127"/>
              <a:ext cx="419337" cy="218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</p:pic>
      </p:grpSp>
      <p:grpSp>
        <p:nvGrpSpPr>
          <p:cNvPr id="165" name="그룹 146"/>
          <p:cNvGrpSpPr/>
          <p:nvPr/>
        </p:nvGrpSpPr>
        <p:grpSpPr>
          <a:xfrm>
            <a:off x="2268288" y="2132856"/>
            <a:ext cx="1064876" cy="419980"/>
            <a:chOff x="1257476" y="2151906"/>
            <a:chExt cx="856727" cy="419980"/>
          </a:xfrm>
        </p:grpSpPr>
        <p:pic>
          <p:nvPicPr>
            <p:cNvPr id="17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40067" t="42612" r="48280" b="49117"/>
            <a:stretch>
              <a:fillRect/>
            </a:stretch>
          </p:blipFill>
          <p:spPr bwMode="auto">
            <a:xfrm rot="16200000">
              <a:off x="1156898" y="2253127"/>
              <a:ext cx="419337" cy="218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</p:pic>
        <p:pic>
          <p:nvPicPr>
            <p:cNvPr id="171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40067" t="42612" r="48280" b="49117"/>
            <a:stretch>
              <a:fillRect/>
            </a:stretch>
          </p:blipFill>
          <p:spPr bwMode="auto">
            <a:xfrm rot="16200000">
              <a:off x="1363395" y="2252484"/>
              <a:ext cx="419337" cy="218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</p:pic>
        <p:pic>
          <p:nvPicPr>
            <p:cNvPr id="172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40067" t="42612" r="48280" b="49117"/>
            <a:stretch>
              <a:fillRect/>
            </a:stretch>
          </p:blipFill>
          <p:spPr bwMode="auto">
            <a:xfrm rot="16200000">
              <a:off x="1579419" y="2253127"/>
              <a:ext cx="419337" cy="218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</p:pic>
        <p:pic>
          <p:nvPicPr>
            <p:cNvPr id="173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40067" t="42612" r="48280" b="49117"/>
            <a:stretch>
              <a:fillRect/>
            </a:stretch>
          </p:blipFill>
          <p:spPr bwMode="auto">
            <a:xfrm rot="16200000">
              <a:off x="1795443" y="2253127"/>
              <a:ext cx="419337" cy="218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</p:pic>
      </p:grpSp>
      <p:grpSp>
        <p:nvGrpSpPr>
          <p:cNvPr id="166" name="그룹 151"/>
          <p:cNvGrpSpPr/>
          <p:nvPr/>
        </p:nvGrpSpPr>
        <p:grpSpPr>
          <a:xfrm>
            <a:off x="4355378" y="2146573"/>
            <a:ext cx="796367" cy="419980"/>
            <a:chOff x="1257476" y="2151906"/>
            <a:chExt cx="640703" cy="419980"/>
          </a:xfrm>
        </p:grpSpPr>
        <p:pic>
          <p:nvPicPr>
            <p:cNvPr id="16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40067" t="42612" r="48280" b="49117"/>
            <a:stretch>
              <a:fillRect/>
            </a:stretch>
          </p:blipFill>
          <p:spPr bwMode="auto">
            <a:xfrm rot="16200000">
              <a:off x="1156898" y="2253127"/>
              <a:ext cx="419337" cy="218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</p:pic>
        <p:pic>
          <p:nvPicPr>
            <p:cNvPr id="168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40067" t="42612" r="48280" b="49117"/>
            <a:stretch>
              <a:fillRect/>
            </a:stretch>
          </p:blipFill>
          <p:spPr bwMode="auto">
            <a:xfrm rot="16200000">
              <a:off x="1363395" y="2252484"/>
              <a:ext cx="419337" cy="218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</p:pic>
        <p:pic>
          <p:nvPicPr>
            <p:cNvPr id="169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40067" t="42612" r="48280" b="49117"/>
            <a:stretch>
              <a:fillRect/>
            </a:stretch>
          </p:blipFill>
          <p:spPr bwMode="auto">
            <a:xfrm rot="16200000">
              <a:off x="1579419" y="2253127"/>
              <a:ext cx="419337" cy="218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</p:pic>
      </p:grpSp>
      <p:sp>
        <p:nvSpPr>
          <p:cNvPr id="197" name="TextBox 196"/>
          <p:cNvSpPr txBox="1"/>
          <p:nvPr/>
        </p:nvSpPr>
        <p:spPr>
          <a:xfrm>
            <a:off x="251520" y="5355307"/>
            <a:ext cx="360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b="1" dirty="0" smtClean="0"/>
              <a:t>54</a:t>
            </a:r>
          </a:p>
          <a:p>
            <a:r>
              <a:rPr lang="en-US" altLang="ko-KR" sz="1000" b="1" dirty="0" smtClean="0"/>
              <a:t>54</a:t>
            </a:r>
            <a:endParaRPr lang="ko-KR" altLang="en-US" sz="1000" b="1" dirty="0"/>
          </a:p>
        </p:txBody>
      </p:sp>
      <p:sp>
        <p:nvSpPr>
          <p:cNvPr id="198" name="TextBox 197"/>
          <p:cNvSpPr txBox="1"/>
          <p:nvPr/>
        </p:nvSpPr>
        <p:spPr>
          <a:xfrm>
            <a:off x="251520" y="5157192"/>
            <a:ext cx="3600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b="1" dirty="0" smtClean="0"/>
              <a:t>55</a:t>
            </a:r>
            <a:endParaRPr lang="ko-KR" altLang="en-US" sz="1000" b="1" dirty="0"/>
          </a:p>
        </p:txBody>
      </p:sp>
      <p:sp>
        <p:nvSpPr>
          <p:cNvPr id="199" name="TextBox 198"/>
          <p:cNvSpPr txBox="1"/>
          <p:nvPr/>
        </p:nvSpPr>
        <p:spPr>
          <a:xfrm>
            <a:off x="251520" y="4803626"/>
            <a:ext cx="360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b="1" dirty="0" smtClean="0"/>
              <a:t>56</a:t>
            </a:r>
          </a:p>
          <a:p>
            <a:r>
              <a:rPr lang="en-US" altLang="ko-KR" sz="1000" b="1" dirty="0" smtClean="0"/>
              <a:t>56</a:t>
            </a:r>
            <a:endParaRPr lang="ko-KR" altLang="en-US" sz="1000" b="1" dirty="0"/>
          </a:p>
        </p:txBody>
      </p:sp>
      <p:sp>
        <p:nvSpPr>
          <p:cNvPr id="200" name="TextBox 199"/>
          <p:cNvSpPr txBox="1"/>
          <p:nvPr/>
        </p:nvSpPr>
        <p:spPr>
          <a:xfrm>
            <a:off x="251520" y="4581128"/>
            <a:ext cx="3600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b="1" dirty="0" smtClean="0"/>
              <a:t>57</a:t>
            </a:r>
            <a:endParaRPr lang="ko-KR" altLang="en-US" sz="1000" b="1" dirty="0"/>
          </a:p>
        </p:txBody>
      </p:sp>
      <p:sp>
        <p:nvSpPr>
          <p:cNvPr id="201" name="TextBox 200"/>
          <p:cNvSpPr txBox="1"/>
          <p:nvPr/>
        </p:nvSpPr>
        <p:spPr>
          <a:xfrm>
            <a:off x="251520" y="4230613"/>
            <a:ext cx="360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b="1" dirty="0" smtClean="0"/>
              <a:t>58</a:t>
            </a:r>
          </a:p>
          <a:p>
            <a:r>
              <a:rPr lang="en-US" altLang="ko-KR" sz="1000" b="1" dirty="0" smtClean="0"/>
              <a:t>58</a:t>
            </a:r>
            <a:endParaRPr lang="ko-KR" altLang="en-US" sz="1000" b="1" dirty="0"/>
          </a:p>
        </p:txBody>
      </p:sp>
      <p:sp>
        <p:nvSpPr>
          <p:cNvPr id="202" name="TextBox 201"/>
          <p:cNvSpPr txBox="1"/>
          <p:nvPr/>
        </p:nvSpPr>
        <p:spPr>
          <a:xfrm>
            <a:off x="251520" y="3861048"/>
            <a:ext cx="360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b="1" dirty="0" smtClean="0"/>
              <a:t>59</a:t>
            </a:r>
          </a:p>
          <a:p>
            <a:r>
              <a:rPr lang="en-US" altLang="ko-KR" sz="1000" b="1" dirty="0" smtClean="0"/>
              <a:t>59</a:t>
            </a:r>
            <a:endParaRPr lang="ko-KR" altLang="en-US" sz="1000" b="1" dirty="0"/>
          </a:p>
        </p:txBody>
      </p:sp>
      <p:sp>
        <p:nvSpPr>
          <p:cNvPr id="203" name="TextBox 202"/>
          <p:cNvSpPr txBox="1"/>
          <p:nvPr/>
        </p:nvSpPr>
        <p:spPr>
          <a:xfrm>
            <a:off x="251520" y="3491483"/>
            <a:ext cx="360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b="1" dirty="0" smtClean="0"/>
              <a:t>60</a:t>
            </a:r>
          </a:p>
          <a:p>
            <a:r>
              <a:rPr lang="en-US" altLang="ko-KR" sz="1000" b="1" dirty="0" smtClean="0"/>
              <a:t>60</a:t>
            </a:r>
            <a:endParaRPr lang="ko-KR" altLang="en-US" sz="1000" b="1" dirty="0"/>
          </a:p>
        </p:txBody>
      </p:sp>
      <p:sp>
        <p:nvSpPr>
          <p:cNvPr id="204" name="TextBox 203"/>
          <p:cNvSpPr txBox="1"/>
          <p:nvPr/>
        </p:nvSpPr>
        <p:spPr>
          <a:xfrm>
            <a:off x="251520" y="3140968"/>
            <a:ext cx="360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b="1" dirty="0" smtClean="0"/>
              <a:t>61</a:t>
            </a:r>
          </a:p>
          <a:p>
            <a:r>
              <a:rPr lang="en-US" altLang="ko-KR" sz="1000" b="1" dirty="0" smtClean="0"/>
              <a:t>61</a:t>
            </a:r>
            <a:endParaRPr lang="ko-KR" altLang="en-US" sz="1000" b="1" dirty="0"/>
          </a:p>
        </p:txBody>
      </p:sp>
      <p:sp>
        <p:nvSpPr>
          <p:cNvPr id="205" name="TextBox 204"/>
          <p:cNvSpPr txBox="1"/>
          <p:nvPr/>
        </p:nvSpPr>
        <p:spPr>
          <a:xfrm>
            <a:off x="78522" y="2752353"/>
            <a:ext cx="576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b="1" dirty="0" smtClean="0"/>
              <a:t>WAC</a:t>
            </a:r>
          </a:p>
          <a:p>
            <a:r>
              <a:rPr lang="ko-KR" altLang="en-US" sz="1000" b="1" dirty="0" err="1" smtClean="0"/>
              <a:t>휘마동</a:t>
            </a:r>
            <a:endParaRPr lang="ko-KR" altLang="en-US" sz="1000" b="1" dirty="0"/>
          </a:p>
        </p:txBody>
      </p:sp>
      <p:sp>
        <p:nvSpPr>
          <p:cNvPr id="206" name="TextBox 205"/>
          <p:cNvSpPr txBox="1"/>
          <p:nvPr/>
        </p:nvSpPr>
        <p:spPr>
          <a:xfrm>
            <a:off x="1418302" y="1916832"/>
            <a:ext cx="9212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b="1" dirty="0" smtClean="0"/>
              <a:t>62  63</a:t>
            </a:r>
            <a:endParaRPr lang="ko-KR" altLang="en-US" sz="1000" b="1" dirty="0"/>
          </a:p>
        </p:txBody>
      </p:sp>
      <p:sp>
        <p:nvSpPr>
          <p:cNvPr id="207" name="TextBox 206"/>
          <p:cNvSpPr txBox="1"/>
          <p:nvPr/>
        </p:nvSpPr>
        <p:spPr>
          <a:xfrm>
            <a:off x="1979712" y="1916832"/>
            <a:ext cx="70522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b="1" dirty="0" smtClean="0"/>
              <a:t>63  64</a:t>
            </a:r>
            <a:endParaRPr lang="ko-KR" altLang="en-US" sz="1000" b="1" dirty="0"/>
          </a:p>
        </p:txBody>
      </p:sp>
      <p:sp>
        <p:nvSpPr>
          <p:cNvPr id="208" name="TextBox 207"/>
          <p:cNvSpPr txBox="1"/>
          <p:nvPr/>
        </p:nvSpPr>
        <p:spPr>
          <a:xfrm>
            <a:off x="2502818" y="1916832"/>
            <a:ext cx="70522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b="1" dirty="0" smtClean="0"/>
              <a:t>64  65</a:t>
            </a:r>
            <a:endParaRPr lang="ko-KR" altLang="en-US" sz="1000" b="1" dirty="0"/>
          </a:p>
        </p:txBody>
      </p:sp>
      <p:sp>
        <p:nvSpPr>
          <p:cNvPr id="209" name="TextBox 208"/>
          <p:cNvSpPr txBox="1"/>
          <p:nvPr/>
        </p:nvSpPr>
        <p:spPr>
          <a:xfrm>
            <a:off x="3006874" y="1916832"/>
            <a:ext cx="3600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b="1" dirty="0" smtClean="0"/>
              <a:t>65</a:t>
            </a:r>
            <a:endParaRPr lang="ko-KR" altLang="en-US" sz="1000" b="1" dirty="0"/>
          </a:p>
        </p:txBody>
      </p:sp>
      <p:sp>
        <p:nvSpPr>
          <p:cNvPr id="210" name="TextBox 209"/>
          <p:cNvSpPr txBox="1"/>
          <p:nvPr/>
        </p:nvSpPr>
        <p:spPr>
          <a:xfrm>
            <a:off x="4319647" y="1916832"/>
            <a:ext cx="70522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b="1" dirty="0" smtClean="0"/>
              <a:t>66  67</a:t>
            </a:r>
            <a:endParaRPr lang="ko-KR" altLang="en-US" sz="1000" b="1" dirty="0"/>
          </a:p>
        </p:txBody>
      </p:sp>
      <p:sp>
        <p:nvSpPr>
          <p:cNvPr id="211" name="TextBox 210"/>
          <p:cNvSpPr txBox="1"/>
          <p:nvPr/>
        </p:nvSpPr>
        <p:spPr>
          <a:xfrm>
            <a:off x="4823703" y="1916832"/>
            <a:ext cx="70522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b="1" dirty="0" smtClean="0"/>
              <a:t>67</a:t>
            </a:r>
            <a:endParaRPr lang="ko-KR" altLang="en-US" sz="1000" b="1" dirty="0"/>
          </a:p>
        </p:txBody>
      </p:sp>
      <p:sp>
        <p:nvSpPr>
          <p:cNvPr id="212" name="TextBox 211"/>
          <p:cNvSpPr txBox="1"/>
          <p:nvPr/>
        </p:nvSpPr>
        <p:spPr>
          <a:xfrm>
            <a:off x="5111735" y="1916832"/>
            <a:ext cx="70522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b="1" dirty="0" smtClean="0"/>
              <a:t>68   69</a:t>
            </a:r>
            <a:endParaRPr lang="ko-KR" altLang="en-US" sz="1000" b="1" dirty="0"/>
          </a:p>
        </p:txBody>
      </p:sp>
      <p:sp>
        <p:nvSpPr>
          <p:cNvPr id="213" name="TextBox 212"/>
          <p:cNvSpPr txBox="1"/>
          <p:nvPr/>
        </p:nvSpPr>
        <p:spPr>
          <a:xfrm>
            <a:off x="5672941" y="1916832"/>
            <a:ext cx="70522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b="1" dirty="0" smtClean="0"/>
              <a:t>69   70</a:t>
            </a:r>
            <a:endParaRPr lang="ko-KR" altLang="en-US" sz="1000" b="1" dirty="0"/>
          </a:p>
        </p:txBody>
      </p:sp>
      <p:sp>
        <p:nvSpPr>
          <p:cNvPr id="214" name="TextBox 213"/>
          <p:cNvSpPr txBox="1"/>
          <p:nvPr/>
        </p:nvSpPr>
        <p:spPr>
          <a:xfrm>
            <a:off x="6191855" y="1916832"/>
            <a:ext cx="70522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b="1" dirty="0" smtClean="0"/>
              <a:t>70   71</a:t>
            </a:r>
            <a:endParaRPr lang="ko-KR" altLang="en-US" sz="1000" b="1" dirty="0"/>
          </a:p>
        </p:txBody>
      </p:sp>
      <p:sp>
        <p:nvSpPr>
          <p:cNvPr id="215" name="TextBox 214"/>
          <p:cNvSpPr txBox="1"/>
          <p:nvPr/>
        </p:nvSpPr>
        <p:spPr>
          <a:xfrm>
            <a:off x="6739344" y="1916832"/>
            <a:ext cx="44576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b="1" dirty="0" smtClean="0"/>
              <a:t>71</a:t>
            </a:r>
            <a:endParaRPr lang="ko-KR" altLang="en-US" sz="1000" b="1" dirty="0"/>
          </a:p>
        </p:txBody>
      </p:sp>
      <p:sp>
        <p:nvSpPr>
          <p:cNvPr id="216" name="TextBox 215"/>
          <p:cNvSpPr txBox="1"/>
          <p:nvPr/>
        </p:nvSpPr>
        <p:spPr>
          <a:xfrm>
            <a:off x="6983943" y="1916832"/>
            <a:ext cx="70522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b="1" dirty="0" smtClean="0"/>
              <a:t>72   </a:t>
            </a:r>
            <a:endParaRPr lang="ko-KR" altLang="en-US" sz="1000" b="1" dirty="0"/>
          </a:p>
        </p:txBody>
      </p:sp>
      <p:grpSp>
        <p:nvGrpSpPr>
          <p:cNvPr id="218" name="그룹 217"/>
          <p:cNvGrpSpPr/>
          <p:nvPr/>
        </p:nvGrpSpPr>
        <p:grpSpPr>
          <a:xfrm>
            <a:off x="7537039" y="2791155"/>
            <a:ext cx="419337" cy="2604717"/>
            <a:chOff x="539552" y="2821277"/>
            <a:chExt cx="419337" cy="2742201"/>
          </a:xfrm>
        </p:grpSpPr>
        <p:grpSp>
          <p:nvGrpSpPr>
            <p:cNvPr id="219" name="그룹 107"/>
            <p:cNvGrpSpPr/>
            <p:nvPr/>
          </p:nvGrpSpPr>
          <p:grpSpPr>
            <a:xfrm>
              <a:off x="539552" y="2821277"/>
              <a:ext cx="419337" cy="1759852"/>
              <a:chOff x="539552" y="2858780"/>
              <a:chExt cx="419337" cy="2093054"/>
            </a:xfrm>
          </p:grpSpPr>
          <p:pic>
            <p:nvPicPr>
              <p:cNvPr id="228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40067" t="42612" r="48280" b="49117"/>
              <a:stretch>
                <a:fillRect/>
              </a:stretch>
            </p:blipFill>
            <p:spPr bwMode="auto">
              <a:xfrm>
                <a:off x="539552" y="2858780"/>
                <a:ext cx="419337" cy="2398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</p:pic>
          <p:pic>
            <p:nvPicPr>
              <p:cNvPr id="229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40067" t="42612" r="48280" b="49117"/>
              <a:stretch>
                <a:fillRect/>
              </a:stretch>
            </p:blipFill>
            <p:spPr bwMode="auto">
              <a:xfrm>
                <a:off x="539552" y="3083818"/>
                <a:ext cx="419337" cy="2398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</p:pic>
          <p:pic>
            <p:nvPicPr>
              <p:cNvPr id="230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40067" t="42612" r="48280" b="49117"/>
              <a:stretch>
                <a:fillRect/>
              </a:stretch>
            </p:blipFill>
            <p:spPr bwMode="auto">
              <a:xfrm>
                <a:off x="539552" y="3309367"/>
                <a:ext cx="419337" cy="2398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</p:pic>
          <p:pic>
            <p:nvPicPr>
              <p:cNvPr id="231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40067" t="42612" r="48280" b="49117"/>
              <a:stretch>
                <a:fillRect/>
              </a:stretch>
            </p:blipFill>
            <p:spPr bwMode="auto">
              <a:xfrm>
                <a:off x="539552" y="3550285"/>
                <a:ext cx="419337" cy="2398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</p:pic>
          <p:pic>
            <p:nvPicPr>
              <p:cNvPr id="232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40067" t="42612" r="48280" b="49117"/>
              <a:stretch>
                <a:fillRect/>
              </a:stretch>
            </p:blipFill>
            <p:spPr bwMode="auto">
              <a:xfrm>
                <a:off x="539552" y="3784848"/>
                <a:ext cx="419337" cy="2398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</p:pic>
          <p:pic>
            <p:nvPicPr>
              <p:cNvPr id="233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40067" t="42612" r="48280" b="49117"/>
              <a:stretch>
                <a:fillRect/>
              </a:stretch>
            </p:blipFill>
            <p:spPr bwMode="auto">
              <a:xfrm>
                <a:off x="539552" y="4020433"/>
                <a:ext cx="419337" cy="2398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</p:pic>
          <p:pic>
            <p:nvPicPr>
              <p:cNvPr id="234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40067" t="42612" r="48280" b="49117"/>
              <a:stretch>
                <a:fillRect/>
              </a:stretch>
            </p:blipFill>
            <p:spPr bwMode="auto">
              <a:xfrm>
                <a:off x="539552" y="4245471"/>
                <a:ext cx="419337" cy="2398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</p:pic>
          <p:pic>
            <p:nvPicPr>
              <p:cNvPr id="235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40067" t="42612" r="48280" b="49117"/>
              <a:stretch>
                <a:fillRect/>
              </a:stretch>
            </p:blipFill>
            <p:spPr bwMode="auto">
              <a:xfrm>
                <a:off x="539552" y="4471020"/>
                <a:ext cx="419337" cy="2398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</p:pic>
          <p:pic>
            <p:nvPicPr>
              <p:cNvPr id="236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40067" t="42612" r="48280" b="49117"/>
              <a:stretch>
                <a:fillRect/>
              </a:stretch>
            </p:blipFill>
            <p:spPr bwMode="auto">
              <a:xfrm>
                <a:off x="539552" y="4711938"/>
                <a:ext cx="419337" cy="2398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</p:pic>
        </p:grpSp>
        <p:pic>
          <p:nvPicPr>
            <p:cNvPr id="22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40067" t="42612" r="48280" b="49117"/>
            <a:stretch>
              <a:fillRect/>
            </a:stretch>
          </p:blipFill>
          <p:spPr bwMode="auto">
            <a:xfrm>
              <a:off x="539552" y="4582269"/>
              <a:ext cx="419337" cy="2017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</p:pic>
        <p:pic>
          <p:nvPicPr>
            <p:cNvPr id="221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40067" t="42612" r="48280" b="49117"/>
            <a:stretch>
              <a:fillRect/>
            </a:stretch>
          </p:blipFill>
          <p:spPr bwMode="auto">
            <a:xfrm>
              <a:off x="539552" y="4780350"/>
              <a:ext cx="419337" cy="2017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</p:pic>
        <p:pic>
          <p:nvPicPr>
            <p:cNvPr id="222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40067" t="42612" r="48280" b="49117"/>
            <a:stretch>
              <a:fillRect/>
            </a:stretch>
          </p:blipFill>
          <p:spPr bwMode="auto">
            <a:xfrm>
              <a:off x="539552" y="4969563"/>
              <a:ext cx="419337" cy="2017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</p:pic>
        <p:pic>
          <p:nvPicPr>
            <p:cNvPr id="223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40067" t="42612" r="48280" b="49117"/>
            <a:stretch>
              <a:fillRect/>
            </a:stretch>
          </p:blipFill>
          <p:spPr bwMode="auto">
            <a:xfrm>
              <a:off x="539552" y="5159206"/>
              <a:ext cx="419337" cy="2017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</p:pic>
        <p:pic>
          <p:nvPicPr>
            <p:cNvPr id="22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40067" t="42612" r="48280" b="49117"/>
            <a:stretch>
              <a:fillRect/>
            </a:stretch>
          </p:blipFill>
          <p:spPr bwMode="auto">
            <a:xfrm>
              <a:off x="539552" y="5361772"/>
              <a:ext cx="419337" cy="2017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</p:pic>
      </p:grpSp>
      <p:sp>
        <p:nvSpPr>
          <p:cNvPr id="237" name="TextBox 236"/>
          <p:cNvSpPr txBox="1"/>
          <p:nvPr/>
        </p:nvSpPr>
        <p:spPr>
          <a:xfrm>
            <a:off x="7956376" y="2740164"/>
            <a:ext cx="360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b="1" dirty="0" smtClean="0"/>
              <a:t>72</a:t>
            </a:r>
          </a:p>
          <a:p>
            <a:r>
              <a:rPr lang="en-US" altLang="ko-KR" sz="1000" b="1" dirty="0" smtClean="0"/>
              <a:t>73</a:t>
            </a:r>
            <a:endParaRPr lang="ko-KR" altLang="en-US" sz="1000" b="1" dirty="0"/>
          </a:p>
        </p:txBody>
      </p:sp>
      <p:sp>
        <p:nvSpPr>
          <p:cNvPr id="238" name="TextBox 237"/>
          <p:cNvSpPr txBox="1"/>
          <p:nvPr/>
        </p:nvSpPr>
        <p:spPr>
          <a:xfrm>
            <a:off x="7956376" y="3100204"/>
            <a:ext cx="360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b="1" dirty="0" smtClean="0"/>
              <a:t>73</a:t>
            </a:r>
          </a:p>
          <a:p>
            <a:r>
              <a:rPr lang="en-US" altLang="ko-KR" sz="1000" b="1" dirty="0" smtClean="0"/>
              <a:t>75</a:t>
            </a:r>
            <a:endParaRPr lang="ko-KR" altLang="en-US" sz="1000" b="1" dirty="0"/>
          </a:p>
        </p:txBody>
      </p:sp>
      <p:sp>
        <p:nvSpPr>
          <p:cNvPr id="239" name="TextBox 238"/>
          <p:cNvSpPr txBox="1"/>
          <p:nvPr/>
        </p:nvSpPr>
        <p:spPr>
          <a:xfrm>
            <a:off x="7956376" y="3492182"/>
            <a:ext cx="360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b="1" dirty="0" smtClean="0"/>
              <a:t>76</a:t>
            </a:r>
          </a:p>
          <a:p>
            <a:r>
              <a:rPr lang="en-US" altLang="ko-KR" sz="1000" b="1" dirty="0" smtClean="0"/>
              <a:t>77</a:t>
            </a:r>
            <a:endParaRPr lang="ko-KR" altLang="en-US" sz="1000" b="1" dirty="0"/>
          </a:p>
        </p:txBody>
      </p:sp>
      <p:sp>
        <p:nvSpPr>
          <p:cNvPr id="240" name="TextBox 239"/>
          <p:cNvSpPr txBox="1"/>
          <p:nvPr/>
        </p:nvSpPr>
        <p:spPr>
          <a:xfrm>
            <a:off x="7956376" y="3820284"/>
            <a:ext cx="360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b="1" dirty="0" smtClean="0"/>
              <a:t>78</a:t>
            </a:r>
          </a:p>
          <a:p>
            <a:r>
              <a:rPr lang="en-US" altLang="ko-KR" sz="1000" b="1" dirty="0" smtClean="0"/>
              <a:t>79</a:t>
            </a:r>
            <a:endParaRPr lang="ko-KR" altLang="en-US" sz="1000" b="1" dirty="0"/>
          </a:p>
        </p:txBody>
      </p:sp>
      <p:sp>
        <p:nvSpPr>
          <p:cNvPr id="138" name="TextBox 137"/>
          <p:cNvSpPr txBox="1"/>
          <p:nvPr/>
        </p:nvSpPr>
        <p:spPr>
          <a:xfrm>
            <a:off x="971600" y="3501008"/>
            <a:ext cx="36004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 smtClean="0"/>
              <a:t>16</a:t>
            </a:r>
            <a:r>
              <a:rPr lang="ko-KR" altLang="en-US" sz="1000" dirty="0" smtClean="0"/>
              <a:t>동</a:t>
            </a:r>
            <a:endParaRPr lang="en-US" altLang="ko-KR" sz="1000" dirty="0" smtClean="0"/>
          </a:p>
          <a:p>
            <a:r>
              <a:rPr lang="en-US" altLang="ko-KR" sz="1000" dirty="0" smtClean="0"/>
              <a:t>(</a:t>
            </a:r>
          </a:p>
          <a:p>
            <a:r>
              <a:rPr lang="en-US" altLang="ko-KR" sz="1000" dirty="0" smtClean="0"/>
              <a:t>48m)</a:t>
            </a:r>
            <a:endParaRPr lang="ko-KR" altLang="en-US" sz="1000" dirty="0"/>
          </a:p>
        </p:txBody>
      </p:sp>
      <p:sp>
        <p:nvSpPr>
          <p:cNvPr id="139" name="TextBox 138"/>
          <p:cNvSpPr txBox="1"/>
          <p:nvPr/>
        </p:nvSpPr>
        <p:spPr>
          <a:xfrm>
            <a:off x="7092280" y="3573016"/>
            <a:ext cx="36004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 smtClean="0"/>
              <a:t>16</a:t>
            </a:r>
            <a:r>
              <a:rPr lang="ko-KR" altLang="en-US" sz="1000" dirty="0" smtClean="0"/>
              <a:t>동</a:t>
            </a:r>
            <a:endParaRPr lang="en-US" altLang="ko-KR" sz="1000" dirty="0" smtClean="0"/>
          </a:p>
          <a:p>
            <a:r>
              <a:rPr lang="en-US" altLang="ko-KR" sz="1000" dirty="0" smtClean="0"/>
              <a:t>(</a:t>
            </a:r>
          </a:p>
          <a:p>
            <a:r>
              <a:rPr lang="en-US" altLang="ko-KR" sz="1000" dirty="0" smtClean="0"/>
              <a:t>48m)</a:t>
            </a:r>
            <a:endParaRPr lang="ko-KR" altLang="en-US" sz="1000" dirty="0"/>
          </a:p>
        </p:txBody>
      </p:sp>
      <p:sp>
        <p:nvSpPr>
          <p:cNvPr id="140" name="타원 139"/>
          <p:cNvSpPr/>
          <p:nvPr/>
        </p:nvSpPr>
        <p:spPr>
          <a:xfrm>
            <a:off x="3627275" y="1772816"/>
            <a:ext cx="288032" cy="288032"/>
          </a:xfrm>
          <a:prstGeom prst="ellipse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1" name="TextBox 140"/>
          <p:cNvSpPr txBox="1"/>
          <p:nvPr/>
        </p:nvSpPr>
        <p:spPr>
          <a:xfrm>
            <a:off x="3848675" y="1738908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b="1" dirty="0" smtClean="0"/>
              <a:t>성화대</a:t>
            </a:r>
            <a:r>
              <a:rPr lang="en-US" altLang="ko-KR" sz="1200" b="1" dirty="0" smtClean="0"/>
              <a:t> .</a:t>
            </a:r>
            <a:endParaRPr lang="ko-KR" altLang="en-US" sz="1200" b="1" dirty="0"/>
          </a:p>
        </p:txBody>
      </p:sp>
      <p:sp>
        <p:nvSpPr>
          <p:cNvPr id="156" name="TextBox 155"/>
          <p:cNvSpPr txBox="1"/>
          <p:nvPr/>
        </p:nvSpPr>
        <p:spPr>
          <a:xfrm>
            <a:off x="2987824" y="2636912"/>
            <a:ext cx="21602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 smtClean="0"/>
              <a:t>19</a:t>
            </a:r>
            <a:r>
              <a:rPr lang="ko-KR" altLang="en-US" sz="1000" dirty="0" smtClean="0"/>
              <a:t>동 </a:t>
            </a:r>
            <a:r>
              <a:rPr lang="en-US" altLang="ko-KR" sz="1000" dirty="0" smtClean="0"/>
              <a:t>57m+3m(</a:t>
            </a:r>
            <a:r>
              <a:rPr lang="ko-KR" altLang="en-US" sz="1000" dirty="0" smtClean="0"/>
              <a:t>성화대</a:t>
            </a:r>
            <a:r>
              <a:rPr lang="en-US" altLang="ko-KR" sz="1000" dirty="0" smtClean="0"/>
              <a:t> </a:t>
            </a:r>
            <a:r>
              <a:rPr lang="ko-KR" altLang="en-US" sz="1000" dirty="0" smtClean="0"/>
              <a:t>통로</a:t>
            </a:r>
            <a:r>
              <a:rPr lang="en-US" altLang="ko-KR" sz="1000" dirty="0" smtClean="0"/>
              <a:t>)</a:t>
            </a:r>
            <a:endParaRPr lang="ko-KR" altLang="en-US" sz="1000" dirty="0"/>
          </a:p>
        </p:txBody>
      </p:sp>
      <p:sp>
        <p:nvSpPr>
          <p:cNvPr id="157" name="TextBox 156"/>
          <p:cNvSpPr txBox="1"/>
          <p:nvPr/>
        </p:nvSpPr>
        <p:spPr>
          <a:xfrm>
            <a:off x="2483768" y="5301208"/>
            <a:ext cx="417646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300" dirty="0" smtClean="0"/>
              <a:t>전체운동장 사이즈</a:t>
            </a:r>
            <a:r>
              <a:rPr lang="en-US" altLang="ko-KR" sz="1300" dirty="0" smtClean="0"/>
              <a:t>: </a:t>
            </a:r>
            <a:r>
              <a:rPr lang="ko-KR" altLang="en-US" sz="1300" b="1" dirty="0" smtClean="0"/>
              <a:t>가로 </a:t>
            </a:r>
            <a:r>
              <a:rPr lang="en-US" altLang="ko-KR" sz="1300" b="1" dirty="0" smtClean="0"/>
              <a:t>72.8m </a:t>
            </a:r>
            <a:r>
              <a:rPr lang="ko-KR" altLang="en-US" sz="1300" b="1" dirty="0" smtClean="0"/>
              <a:t>세로</a:t>
            </a:r>
            <a:r>
              <a:rPr lang="en-US" altLang="ko-KR" sz="1300" b="1" dirty="0" smtClean="0"/>
              <a:t> 62.5m</a:t>
            </a:r>
            <a:endParaRPr lang="ko-KR" altLang="en-US" sz="1300" b="1" dirty="0"/>
          </a:p>
        </p:txBody>
      </p:sp>
      <p:pic>
        <p:nvPicPr>
          <p:cNvPr id="134" name="Picture 2"/>
          <p:cNvPicPr>
            <a:picLocks noChangeAspect="1" noChangeArrowheads="1"/>
          </p:cNvPicPr>
          <p:nvPr/>
        </p:nvPicPr>
        <p:blipFill>
          <a:blip r:embed="rId2" cstate="print"/>
          <a:srcRect l="40067" t="42612" r="48280" b="49117"/>
          <a:stretch>
            <a:fillRect/>
          </a:stretch>
        </p:blipFill>
        <p:spPr bwMode="auto">
          <a:xfrm>
            <a:off x="1650152" y="6085676"/>
            <a:ext cx="419337" cy="239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35" name="TextBox 134"/>
          <p:cNvSpPr txBox="1"/>
          <p:nvPr/>
        </p:nvSpPr>
        <p:spPr>
          <a:xfrm>
            <a:off x="2684552" y="5877272"/>
            <a:ext cx="5760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 smtClean="0"/>
              <a:t>74 74</a:t>
            </a:r>
            <a:endParaRPr lang="ko-KR" altLang="en-US" sz="1000" dirty="0"/>
          </a:p>
        </p:txBody>
      </p:sp>
      <p:pic>
        <p:nvPicPr>
          <p:cNvPr id="136" name="Picture 2"/>
          <p:cNvPicPr>
            <a:picLocks noChangeAspect="1" noChangeArrowheads="1"/>
          </p:cNvPicPr>
          <p:nvPr/>
        </p:nvPicPr>
        <p:blipFill>
          <a:blip r:embed="rId2" cstate="print"/>
          <a:srcRect l="40067" t="42612" r="48280" b="49117"/>
          <a:stretch>
            <a:fillRect/>
          </a:stretch>
        </p:blipFill>
        <p:spPr bwMode="auto">
          <a:xfrm>
            <a:off x="6531591" y="6093296"/>
            <a:ext cx="419337" cy="239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37" name="직사각형 136"/>
          <p:cNvSpPr/>
          <p:nvPr/>
        </p:nvSpPr>
        <p:spPr>
          <a:xfrm>
            <a:off x="7092280" y="5589240"/>
            <a:ext cx="1152128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smtClean="0"/>
              <a:t>에어바운스</a:t>
            </a:r>
            <a:endParaRPr lang="ko-KR" altLang="en-US" sz="1400" dirty="0"/>
          </a:p>
        </p:txBody>
      </p:sp>
      <p:sp>
        <p:nvSpPr>
          <p:cNvPr id="158" name="TextBox 157"/>
          <p:cNvSpPr txBox="1"/>
          <p:nvPr/>
        </p:nvSpPr>
        <p:spPr>
          <a:xfrm>
            <a:off x="1157144" y="1913011"/>
            <a:ext cx="3600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b="1" dirty="0" smtClean="0"/>
              <a:t>62</a:t>
            </a:r>
            <a:endParaRPr lang="ko-KR" altLang="en-US" sz="1000" b="1" dirty="0"/>
          </a:p>
        </p:txBody>
      </p:sp>
      <p:sp>
        <p:nvSpPr>
          <p:cNvPr id="159" name="TextBox 158"/>
          <p:cNvSpPr txBox="1"/>
          <p:nvPr/>
        </p:nvSpPr>
        <p:spPr>
          <a:xfrm>
            <a:off x="7956376" y="4236092"/>
            <a:ext cx="360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b="1" dirty="0" smtClean="0"/>
              <a:t>80</a:t>
            </a:r>
          </a:p>
          <a:p>
            <a:r>
              <a:rPr lang="en-US" altLang="ko-KR" sz="1000" b="1" dirty="0" smtClean="0"/>
              <a:t>81</a:t>
            </a:r>
            <a:endParaRPr lang="ko-KR" altLang="en-US" sz="1000" b="1" dirty="0"/>
          </a:p>
        </p:txBody>
      </p:sp>
      <p:sp>
        <p:nvSpPr>
          <p:cNvPr id="160" name="TextBox 159"/>
          <p:cNvSpPr txBox="1"/>
          <p:nvPr/>
        </p:nvSpPr>
        <p:spPr>
          <a:xfrm>
            <a:off x="7956376" y="4613066"/>
            <a:ext cx="360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b="1" dirty="0" smtClean="0"/>
              <a:t>82</a:t>
            </a:r>
          </a:p>
          <a:p>
            <a:r>
              <a:rPr lang="en-US" altLang="ko-KR" sz="1000" b="1" dirty="0" smtClean="0"/>
              <a:t>83</a:t>
            </a:r>
            <a:endParaRPr lang="ko-KR" altLang="en-US" sz="1000" b="1" dirty="0"/>
          </a:p>
        </p:txBody>
      </p:sp>
      <p:sp>
        <p:nvSpPr>
          <p:cNvPr id="161" name="TextBox 160"/>
          <p:cNvSpPr txBox="1"/>
          <p:nvPr/>
        </p:nvSpPr>
        <p:spPr>
          <a:xfrm>
            <a:off x="7956376" y="4973106"/>
            <a:ext cx="360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b="1" dirty="0" smtClean="0"/>
              <a:t>84</a:t>
            </a:r>
          </a:p>
          <a:p>
            <a:r>
              <a:rPr lang="en-US" altLang="ko-KR" sz="1000" b="1" dirty="0" smtClean="0"/>
              <a:t>85</a:t>
            </a:r>
            <a:r>
              <a:rPr lang="ko-KR" altLang="en-US" sz="1000" b="1" dirty="0" smtClean="0"/>
              <a:t>이상</a:t>
            </a:r>
            <a:endParaRPr lang="ko-KR" altLang="en-US" sz="1000" b="1" dirty="0"/>
          </a:p>
        </p:txBody>
      </p:sp>
      <p:sp>
        <p:nvSpPr>
          <p:cNvPr id="152" name="슬라이드 번호 개체 틀 15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6BEC3-A961-4907-A6D5-0C26D67E02A8}" type="slidenum">
              <a:rPr lang="ko-KR" altLang="en-US" smtClean="0"/>
              <a:pPr/>
              <a:t>6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14283" y="857232"/>
            <a:ext cx="8643998" cy="5000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ea typeface="나눔고딕 ExtraBold"/>
              </a:rPr>
              <a:t>스포츠 제전 점수 전광판</a:t>
            </a:r>
            <a:endParaRPr lang="ko-KR" altLang="en-US" dirty="0">
              <a:ea typeface="나눔고딕 ExtraBold"/>
            </a:endParaRPr>
          </a:p>
        </p:txBody>
      </p:sp>
      <p:cxnSp>
        <p:nvCxnSpPr>
          <p:cNvPr id="3" name="직선 연결선 2"/>
          <p:cNvCxnSpPr/>
          <p:nvPr/>
        </p:nvCxnSpPr>
        <p:spPr>
          <a:xfrm>
            <a:off x="214852" y="714356"/>
            <a:ext cx="8640960" cy="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42849" y="358306"/>
            <a:ext cx="6552728" cy="327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en-US" altLang="ko-KR" dirty="0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나눔고딕 ExtraBold" pitchFamily="50" charset="-127"/>
                <a:ea typeface="나눔고딕 ExtraBold" pitchFamily="50" charset="-127"/>
              </a:rPr>
              <a:t>01_ </a:t>
            </a:r>
            <a:r>
              <a:rPr lang="ko-KR" altLang="en-US" dirty="0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나눔고딕 ExtraBold" pitchFamily="50" charset="-127"/>
                <a:ea typeface="나눔고딕 ExtraBold" pitchFamily="50" charset="-127"/>
              </a:rPr>
              <a:t>준비</a:t>
            </a:r>
            <a:endParaRPr lang="ko-KR" altLang="en-US" dirty="0">
              <a:gradFill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5400000" scaled="0"/>
              </a:gradFill>
              <a:latin typeface="나눔고딕 ExtraBold" pitchFamily="50" charset="-127"/>
              <a:ea typeface="나눔고딕 ExtraBold" pitchFamily="50" charset="-127"/>
            </a:endParaRPr>
          </a:p>
        </p:txBody>
      </p:sp>
      <p:cxnSp>
        <p:nvCxnSpPr>
          <p:cNvPr id="5" name="직선 연결선 4"/>
          <p:cNvCxnSpPr/>
          <p:nvPr/>
        </p:nvCxnSpPr>
        <p:spPr>
          <a:xfrm>
            <a:off x="214852" y="214290"/>
            <a:ext cx="8640960" cy="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40000"/>
          </a:blip>
          <a:srcRect/>
          <a:stretch>
            <a:fillRect/>
          </a:stretch>
        </p:blipFill>
        <p:spPr bwMode="auto">
          <a:xfrm>
            <a:off x="5143507" y="2357430"/>
            <a:ext cx="3643339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모서리가 둥근 직사각형 9"/>
          <p:cNvSpPr/>
          <p:nvPr/>
        </p:nvSpPr>
        <p:spPr>
          <a:xfrm>
            <a:off x="285720" y="1643050"/>
            <a:ext cx="4714907" cy="4929222"/>
          </a:xfrm>
          <a:prstGeom prst="roundRect">
            <a:avLst>
              <a:gd name="adj" fmla="val 4977"/>
            </a:avLst>
          </a:prstGeom>
          <a:noFill/>
          <a:ln w="31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grpSp>
        <p:nvGrpSpPr>
          <p:cNvPr id="11" name="그룹 22"/>
          <p:cNvGrpSpPr>
            <a:grpSpLocks/>
          </p:cNvGrpSpPr>
          <p:nvPr/>
        </p:nvGrpSpPr>
        <p:grpSpPr bwMode="auto">
          <a:xfrm rot="5400000">
            <a:off x="495054" y="1896883"/>
            <a:ext cx="52074" cy="427010"/>
            <a:chOff x="3100389" y="2506738"/>
            <a:chExt cx="71437" cy="418726"/>
          </a:xfrm>
        </p:grpSpPr>
        <p:cxnSp>
          <p:nvCxnSpPr>
            <p:cNvPr id="12" name="직선 연결선 11"/>
            <p:cNvCxnSpPr/>
            <p:nvPr/>
          </p:nvCxnSpPr>
          <p:spPr>
            <a:xfrm rot="16200000" flipH="1">
              <a:off x="2950145" y="2743196"/>
              <a:ext cx="364538" cy="0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타원 12"/>
            <p:cNvSpPr/>
            <p:nvPr/>
          </p:nvSpPr>
          <p:spPr>
            <a:xfrm>
              <a:off x="3100390" y="2523980"/>
              <a:ext cx="71437" cy="7143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</p:grpSp>
      <p:sp>
        <p:nvSpPr>
          <p:cNvPr id="14" name="모서리가 둥근 직사각형 13"/>
          <p:cNvSpPr/>
          <p:nvPr/>
        </p:nvSpPr>
        <p:spPr>
          <a:xfrm>
            <a:off x="5072069" y="1643050"/>
            <a:ext cx="3714777" cy="4929222"/>
          </a:xfrm>
          <a:prstGeom prst="roundRect">
            <a:avLst>
              <a:gd name="adj" fmla="val 4977"/>
            </a:avLst>
          </a:prstGeom>
          <a:noFill/>
          <a:ln w="31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grpSp>
        <p:nvGrpSpPr>
          <p:cNvPr id="15" name="그룹 22"/>
          <p:cNvGrpSpPr>
            <a:grpSpLocks/>
          </p:cNvGrpSpPr>
          <p:nvPr/>
        </p:nvGrpSpPr>
        <p:grpSpPr bwMode="auto">
          <a:xfrm rot="5400000">
            <a:off x="5256554" y="1903040"/>
            <a:ext cx="45720" cy="414696"/>
            <a:chOff x="3100389" y="2506738"/>
            <a:chExt cx="71437" cy="418726"/>
          </a:xfrm>
        </p:grpSpPr>
        <p:cxnSp>
          <p:nvCxnSpPr>
            <p:cNvPr id="16" name="직선 연결선 15"/>
            <p:cNvCxnSpPr/>
            <p:nvPr/>
          </p:nvCxnSpPr>
          <p:spPr>
            <a:xfrm rot="16200000" flipH="1">
              <a:off x="2950145" y="2743196"/>
              <a:ext cx="364538" cy="0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타원 16"/>
            <p:cNvSpPr/>
            <p:nvPr/>
          </p:nvSpPr>
          <p:spPr>
            <a:xfrm>
              <a:off x="3100390" y="2523980"/>
              <a:ext cx="71437" cy="7143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717200" y="1922532"/>
            <a:ext cx="20890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latin typeface="HY견고딕" pitchFamily="18" charset="-127"/>
                <a:ea typeface="나눔고딕 ExtraBold"/>
              </a:rPr>
              <a:t>[ </a:t>
            </a:r>
            <a:r>
              <a:rPr lang="ko-KR" altLang="en-US" dirty="0" smtClean="0">
                <a:latin typeface="HY견고딕" pitchFamily="18" charset="-127"/>
                <a:ea typeface="나눔고딕 ExtraBold"/>
              </a:rPr>
              <a:t>점수 배점 기준 </a:t>
            </a:r>
            <a:r>
              <a:rPr lang="en-US" altLang="ko-KR" dirty="0" smtClean="0">
                <a:latin typeface="HY견고딕" pitchFamily="18" charset="-127"/>
                <a:ea typeface="나눔고딕 ExtraBold"/>
              </a:rPr>
              <a:t>]</a:t>
            </a:r>
            <a:endParaRPr lang="ko-KR" altLang="en-US" dirty="0">
              <a:latin typeface="HY견고딕" pitchFamily="18" charset="-127"/>
              <a:ea typeface="나눔고딕 ExtraBold"/>
            </a:endParaRPr>
          </a:p>
        </p:txBody>
      </p:sp>
      <p:graphicFrame>
        <p:nvGraphicFramePr>
          <p:cNvPr id="19" name="표 18"/>
          <p:cNvGraphicFramePr>
            <a:graphicFrameLocks noGrp="1"/>
          </p:cNvGraphicFramePr>
          <p:nvPr/>
        </p:nvGraphicFramePr>
        <p:xfrm>
          <a:off x="500034" y="2417045"/>
          <a:ext cx="4214842" cy="376235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2643206"/>
                <a:gridCol w="1571636"/>
              </a:tblGrid>
              <a:tr h="414071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종목</a:t>
                      </a:r>
                      <a:endParaRPr lang="ko-KR" altLang="en-US" dirty="0">
                        <a:ea typeface="나눔고딕 ExtraBol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배점</a:t>
                      </a:r>
                      <a:endParaRPr lang="ko-KR" altLang="en-US" dirty="0">
                        <a:ea typeface="나눔고딕 ExtraBold"/>
                      </a:endParaRPr>
                    </a:p>
                  </a:txBody>
                  <a:tcPr/>
                </a:tc>
              </a:tr>
              <a:tr h="312132">
                <a:tc>
                  <a:txBody>
                    <a:bodyPr/>
                    <a:lstStyle/>
                    <a:p>
                      <a:pPr lvl="0" latinLnBrk="1"/>
                      <a:r>
                        <a:rPr lang="ko-KR" altLang="en-US" sz="1400" dirty="0" smtClean="0">
                          <a:latin typeface="+mn-lt"/>
                        </a:rPr>
                        <a:t>태산 줄넘기</a:t>
                      </a:r>
                      <a:endParaRPr lang="ko-KR" altLang="en-US" sz="1400" dirty="0">
                        <a:latin typeface="+mn-lt"/>
                        <a:ea typeface="나눔고딕"/>
                      </a:endParaRPr>
                    </a:p>
                  </a:txBody>
                  <a:tcPr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vl="0" algn="ctr" latinLnBrk="1"/>
                      <a:r>
                        <a:rPr lang="en-US" altLang="ko-KR" sz="1400" dirty="0" smtClean="0">
                          <a:latin typeface="+mn-lt"/>
                        </a:rPr>
                        <a:t>100 / 50</a:t>
                      </a:r>
                      <a:endParaRPr lang="ko-KR" altLang="en-US" sz="1400" dirty="0">
                        <a:latin typeface="+mn-lt"/>
                        <a:ea typeface="나눔고딕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57190">
                <a:tc>
                  <a:txBody>
                    <a:bodyPr/>
                    <a:lstStyle/>
                    <a:p>
                      <a:pPr lvl="0" latinLnBrk="1"/>
                      <a:r>
                        <a:rPr lang="ko-KR" altLang="en-US" sz="1400" dirty="0" smtClean="0">
                          <a:latin typeface="+mn-lt"/>
                        </a:rPr>
                        <a:t>지구를 돌려라</a:t>
                      </a:r>
                      <a:endParaRPr lang="ko-KR" altLang="en-US" sz="1400" dirty="0">
                        <a:latin typeface="+mn-lt"/>
                        <a:ea typeface="나눔고딕"/>
                      </a:endParaRPr>
                    </a:p>
                  </a:txBody>
                  <a:tcPr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vl="0" algn="ctr" latinLnBrk="1"/>
                      <a:r>
                        <a:rPr lang="en-US" altLang="ko-KR" sz="1400" dirty="0" smtClean="0">
                          <a:latin typeface="+mn-lt"/>
                        </a:rPr>
                        <a:t>100 / 50</a:t>
                      </a:r>
                      <a:endParaRPr lang="ko-KR" altLang="en-US" sz="1400" dirty="0">
                        <a:latin typeface="+mn-lt"/>
                        <a:ea typeface="나눔고딕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3814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 smtClean="0">
                          <a:latin typeface="+mn-lt"/>
                        </a:rPr>
                        <a:t>전략 줄다리기</a:t>
                      </a:r>
                      <a:endParaRPr lang="ko-KR" altLang="en-US" sz="1200" dirty="0" smtClean="0">
                        <a:latin typeface="+mn-lt"/>
                        <a:ea typeface="나눔고딕"/>
                      </a:endParaRPr>
                    </a:p>
                  </a:txBody>
                  <a:tcPr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vl="0" algn="ctr" latinLnBrk="1"/>
                      <a:r>
                        <a:rPr lang="en-US" altLang="ko-KR" sz="1400" dirty="0" smtClean="0">
                          <a:latin typeface="+mn-lt"/>
                        </a:rPr>
                        <a:t>100 / 50</a:t>
                      </a:r>
                      <a:endParaRPr lang="ko-KR" altLang="en-US" sz="1400" dirty="0">
                        <a:latin typeface="+mn-lt"/>
                        <a:ea typeface="나눔고딕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5719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 smtClean="0">
                          <a:latin typeface="+mn-lt"/>
                        </a:rPr>
                        <a:t>20</a:t>
                      </a:r>
                      <a:r>
                        <a:rPr lang="ko-KR" altLang="en-US" sz="1200" dirty="0" smtClean="0">
                          <a:latin typeface="+mn-lt"/>
                        </a:rPr>
                        <a:t>인 </a:t>
                      </a:r>
                      <a:r>
                        <a:rPr lang="en-US" altLang="ko-KR" sz="1200" dirty="0" smtClean="0">
                          <a:latin typeface="+mn-lt"/>
                        </a:rPr>
                        <a:t>21</a:t>
                      </a:r>
                      <a:r>
                        <a:rPr lang="ko-KR" altLang="en-US" sz="1200" dirty="0" smtClean="0">
                          <a:latin typeface="+mn-lt"/>
                        </a:rPr>
                        <a:t>각</a:t>
                      </a:r>
                      <a:endParaRPr lang="ko-KR" altLang="en-US" sz="1200" dirty="0" smtClean="0">
                        <a:latin typeface="+mn-lt"/>
                        <a:ea typeface="나눔고딕"/>
                      </a:endParaRPr>
                    </a:p>
                  </a:txBody>
                  <a:tcPr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vl="0" algn="ctr" latinLnBrk="1"/>
                      <a:r>
                        <a:rPr lang="en-US" altLang="ko-KR" sz="1400" dirty="0" smtClean="0">
                          <a:latin typeface="+mn-lt"/>
                        </a:rPr>
                        <a:t>100 / 50</a:t>
                      </a:r>
                      <a:endParaRPr lang="ko-KR" altLang="en-US" sz="1400" dirty="0">
                        <a:latin typeface="+mn-lt"/>
                        <a:ea typeface="나눔고딕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548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 smtClean="0">
                          <a:latin typeface="+mn-lt"/>
                        </a:rPr>
                        <a:t>단체 줄넘기</a:t>
                      </a:r>
                      <a:endParaRPr lang="ko-KR" altLang="en-US" sz="1400" dirty="0">
                        <a:latin typeface="+mn-lt"/>
                        <a:ea typeface="나눔고딕"/>
                      </a:endParaRPr>
                    </a:p>
                  </a:txBody>
                  <a:tcPr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vl="0" algn="ctr" latinLnBrk="1"/>
                      <a:r>
                        <a:rPr lang="en-US" altLang="ko-KR" sz="1400" dirty="0" smtClean="0">
                          <a:latin typeface="+mn-lt"/>
                        </a:rPr>
                        <a:t>100 / 50</a:t>
                      </a:r>
                      <a:endParaRPr lang="ko-KR" altLang="en-US" sz="1400" dirty="0">
                        <a:latin typeface="+mn-lt"/>
                        <a:ea typeface="나눔고딕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548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 smtClean="0">
                          <a:latin typeface="+mn-lt"/>
                        </a:rPr>
                        <a:t>낙하산 배구</a:t>
                      </a:r>
                      <a:endParaRPr lang="ko-KR" altLang="en-US" sz="1400" dirty="0">
                        <a:latin typeface="+mn-lt"/>
                        <a:ea typeface="나눔고딕"/>
                      </a:endParaRPr>
                    </a:p>
                  </a:txBody>
                  <a:tcPr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342900" lvl="0" indent="-342900" algn="ctr" latinLnBrk="1">
                        <a:buAutoNum type="arabicPlain" startAt="100"/>
                      </a:pPr>
                      <a:r>
                        <a:rPr lang="en-US" altLang="ko-KR" sz="1400" dirty="0" smtClean="0">
                          <a:latin typeface="+mn-lt"/>
                        </a:rPr>
                        <a:t> / 50</a:t>
                      </a:r>
                      <a:endParaRPr lang="ko-KR" altLang="en-US" sz="1400" dirty="0">
                        <a:latin typeface="+mn-lt"/>
                        <a:ea typeface="나눔고딕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09490">
                <a:tc>
                  <a:txBody>
                    <a:bodyPr/>
                    <a:lstStyle/>
                    <a:p>
                      <a:pPr lvl="0" latinLnBrk="1"/>
                      <a:r>
                        <a:rPr lang="ko-KR" altLang="en-US" sz="1400" dirty="0" smtClean="0">
                          <a:latin typeface="+mn-lt"/>
                        </a:rPr>
                        <a:t>대형 바통 릴레이</a:t>
                      </a:r>
                      <a:endParaRPr lang="ko-KR" altLang="en-US" sz="1400" dirty="0">
                        <a:latin typeface="+mn-lt"/>
                        <a:ea typeface="나눔고딕"/>
                      </a:endParaRPr>
                    </a:p>
                  </a:txBody>
                  <a:tcPr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vl="0" algn="ctr" latinLnBrk="1"/>
                      <a:r>
                        <a:rPr lang="en-US" altLang="ko-KR" sz="1400" dirty="0" smtClean="0">
                          <a:latin typeface="+mn-lt"/>
                        </a:rPr>
                        <a:t>100 / 50</a:t>
                      </a:r>
                      <a:endParaRPr lang="ko-KR" altLang="en-US" sz="1400" dirty="0">
                        <a:latin typeface="+mn-lt"/>
                        <a:ea typeface="나눔고딕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87464">
                <a:tc>
                  <a:txBody>
                    <a:bodyPr/>
                    <a:lstStyle/>
                    <a:p>
                      <a:pPr lvl="0" latinLnBrk="1"/>
                      <a:r>
                        <a:rPr lang="ko-KR" altLang="en-US" sz="1400" dirty="0" smtClean="0">
                          <a:latin typeface="+mn-lt"/>
                        </a:rPr>
                        <a:t>족구 결승전</a:t>
                      </a:r>
                      <a:endParaRPr lang="ko-KR" altLang="en-US" sz="1400" dirty="0">
                        <a:latin typeface="+mn-lt"/>
                        <a:ea typeface="나눔고딕"/>
                      </a:endParaRPr>
                    </a:p>
                  </a:txBody>
                  <a:tcPr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latinLnBrk="1"/>
                      <a:r>
                        <a:rPr lang="en-US" altLang="ko-KR" sz="1400" dirty="0" smtClean="0">
                          <a:latin typeface="+mn-lt"/>
                        </a:rPr>
                        <a:t>100</a:t>
                      </a:r>
                      <a:endParaRPr lang="ko-KR" altLang="en-US" sz="1400" dirty="0">
                        <a:latin typeface="+mn-lt"/>
                        <a:ea typeface="나눔고딕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7464">
                <a:tc>
                  <a:txBody>
                    <a:bodyPr/>
                    <a:lstStyle/>
                    <a:p>
                      <a:pPr lvl="0" latinLnBrk="1"/>
                      <a:r>
                        <a:rPr lang="ko-KR" altLang="en-US" sz="1400" dirty="0" err="1" smtClean="0">
                          <a:latin typeface="+mn-lt"/>
                          <a:ea typeface="나눔고딕"/>
                        </a:rPr>
                        <a:t>휘문</a:t>
                      </a:r>
                      <a:r>
                        <a:rPr lang="en-US" altLang="ko-KR" sz="1400" dirty="0" smtClean="0">
                          <a:latin typeface="+mn-lt"/>
                          <a:ea typeface="나눔고딕"/>
                        </a:rPr>
                        <a:t>! </a:t>
                      </a:r>
                      <a:r>
                        <a:rPr lang="ko-KR" altLang="en-US" sz="1400" dirty="0" smtClean="0">
                          <a:latin typeface="+mn-lt"/>
                          <a:ea typeface="나눔고딕"/>
                        </a:rPr>
                        <a:t>최고의 </a:t>
                      </a:r>
                      <a:r>
                        <a:rPr lang="en-US" altLang="ko-KR" sz="1400" dirty="0" smtClean="0">
                          <a:latin typeface="+mn-lt"/>
                          <a:ea typeface="나눔고딕"/>
                        </a:rPr>
                        <a:t>1</a:t>
                      </a:r>
                      <a:r>
                        <a:rPr lang="ko-KR" altLang="en-US" sz="1400" dirty="0" smtClean="0">
                          <a:latin typeface="+mn-lt"/>
                          <a:ea typeface="나눔고딕"/>
                        </a:rPr>
                        <a:t>인을 찾아라</a:t>
                      </a:r>
                      <a:endParaRPr lang="ko-KR" altLang="en-US" sz="1400" dirty="0">
                        <a:latin typeface="+mn-lt"/>
                        <a:ea typeface="나눔고딕"/>
                      </a:endParaRPr>
                    </a:p>
                  </a:txBody>
                  <a:tcPr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lvl="0" algn="ctr" latinLnBrk="1"/>
                      <a:endParaRPr lang="ko-KR" altLang="en-US" sz="1400" dirty="0">
                        <a:latin typeface="+mn-lt"/>
                        <a:ea typeface="나눔고딕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54845">
                <a:tc>
                  <a:txBody>
                    <a:bodyPr/>
                    <a:lstStyle/>
                    <a:p>
                      <a:pPr lvl="0" latinLnBrk="1"/>
                      <a:r>
                        <a:rPr lang="ko-KR" altLang="en-US" sz="1400" dirty="0" smtClean="0">
                          <a:latin typeface="+mn-lt"/>
                        </a:rPr>
                        <a:t>응원점수</a:t>
                      </a:r>
                      <a:r>
                        <a:rPr lang="en-US" altLang="ko-KR" sz="1400" dirty="0" smtClean="0">
                          <a:latin typeface="+mn-lt"/>
                        </a:rPr>
                        <a:t>(</a:t>
                      </a:r>
                      <a:r>
                        <a:rPr lang="ko-KR" altLang="en-US" sz="1400" dirty="0" smtClean="0">
                          <a:latin typeface="+mn-lt"/>
                        </a:rPr>
                        <a:t>최다참가</a:t>
                      </a:r>
                      <a:r>
                        <a:rPr lang="en-US" altLang="ko-KR" sz="1400" dirty="0" smtClean="0">
                          <a:latin typeface="+mn-lt"/>
                        </a:rPr>
                        <a:t>)</a:t>
                      </a:r>
                      <a:endParaRPr lang="ko-KR" altLang="en-US" sz="1400" dirty="0">
                        <a:latin typeface="+mn-lt"/>
                        <a:ea typeface="나눔고딕"/>
                      </a:endParaRPr>
                    </a:p>
                  </a:txBody>
                  <a:tcPr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vl="0" algn="ctr" latinLnBrk="1"/>
                      <a:r>
                        <a:rPr lang="en-US" altLang="ko-KR" sz="1400" dirty="0" smtClean="0">
                          <a:latin typeface="+mn-lt"/>
                        </a:rPr>
                        <a:t>100/50</a:t>
                      </a:r>
                      <a:endParaRPr lang="ko-KR" altLang="en-US" sz="1400" dirty="0">
                        <a:latin typeface="+mn-lt"/>
                        <a:ea typeface="나눔고딕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5385498" y="1907906"/>
            <a:ext cx="3187030" cy="3780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[ </a:t>
            </a:r>
            <a:r>
              <a:rPr lang="ko-KR" altLang="en-US" dirty="0" err="1" smtClean="0">
                <a:latin typeface="HY견고딕" pitchFamily="18" charset="-127"/>
                <a:ea typeface="HY견고딕" pitchFamily="18" charset="-127"/>
              </a:rPr>
              <a:t>점수판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] 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1.8m*0.9m ]</a:t>
            </a:r>
            <a:endParaRPr lang="ko-KR" altLang="en-US" dirty="0">
              <a:latin typeface="HY견고딕" pitchFamily="18" charset="-127"/>
              <a:ea typeface="HY견고딕" pitchFamily="18" charset="-127"/>
            </a:endParaRPr>
          </a:p>
        </p:txBody>
      </p:sp>
      <p:graphicFrame>
        <p:nvGraphicFramePr>
          <p:cNvPr id="21" name="표 20"/>
          <p:cNvGraphicFramePr>
            <a:graphicFrameLocks noGrp="1"/>
          </p:cNvGraphicFramePr>
          <p:nvPr/>
        </p:nvGraphicFramePr>
        <p:xfrm>
          <a:off x="7067550" y="47625"/>
          <a:ext cx="208280" cy="365760"/>
        </p:xfrm>
        <a:graphic>
          <a:graphicData uri="http://schemas.openxmlformats.org/drawingml/2006/table">
            <a:tbl>
              <a:tblPr/>
              <a:tblGrid>
                <a:gridCol w="208280"/>
              </a:tblGrid>
              <a:tr h="0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</a:lnL>
                    <a:lnR w="12700" cmpd="sng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</a:lnR>
                    <a:lnT w="12700" cmpd="sng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</a:lnT>
                    <a:lnB w="12700" cmpd="sng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22" name="슬라이드 번호 개체 틀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6BEC3-A961-4907-A6D5-0C26D67E02A8}" type="slidenum">
              <a:rPr lang="ko-KR" altLang="en-US" smtClean="0"/>
              <a:pPr/>
              <a:t>7</a:t>
            </a:fld>
            <a:endParaRPr lang="ko-KR" altLang="en-US"/>
          </a:p>
        </p:txBody>
      </p:sp>
      <p:sp>
        <p:nvSpPr>
          <p:cNvPr id="23" name="직사각형 22"/>
          <p:cNvSpPr/>
          <p:nvPr/>
        </p:nvSpPr>
        <p:spPr>
          <a:xfrm>
            <a:off x="5436096" y="2492896"/>
            <a:ext cx="3024336" cy="165618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직사각형 23"/>
          <p:cNvSpPr/>
          <p:nvPr/>
        </p:nvSpPr>
        <p:spPr>
          <a:xfrm>
            <a:off x="5446318" y="2492896"/>
            <a:ext cx="1141905" cy="8640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>
                <a:solidFill>
                  <a:schemeClr val="tx1"/>
                </a:solidFill>
              </a:rPr>
              <a:t>홀 수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sp>
        <p:nvSpPr>
          <p:cNvPr id="25" name="직사각형 24"/>
          <p:cNvSpPr/>
          <p:nvPr/>
        </p:nvSpPr>
        <p:spPr>
          <a:xfrm>
            <a:off x="5448453" y="3284984"/>
            <a:ext cx="1141905" cy="8640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>
                <a:solidFill>
                  <a:schemeClr val="tx1"/>
                </a:solidFill>
              </a:rPr>
              <a:t>짝 수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sp>
        <p:nvSpPr>
          <p:cNvPr id="26" name="직사각형 25"/>
          <p:cNvSpPr/>
          <p:nvPr/>
        </p:nvSpPr>
        <p:spPr>
          <a:xfrm>
            <a:off x="6588224" y="3284984"/>
            <a:ext cx="1872208" cy="86409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TextBox 26"/>
          <p:cNvSpPr txBox="1"/>
          <p:nvPr/>
        </p:nvSpPr>
        <p:spPr>
          <a:xfrm>
            <a:off x="6608670" y="2554681"/>
            <a:ext cx="19442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b="1" dirty="0" smtClean="0"/>
              <a:t>0 1 5 0</a:t>
            </a:r>
            <a:endParaRPr lang="ko-KR" altLang="en-US" sz="40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6600581" y="3356992"/>
            <a:ext cx="19442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b="1" dirty="0" smtClean="0"/>
              <a:t>0 1 5 0</a:t>
            </a:r>
            <a:endParaRPr lang="ko-KR" altLang="en-US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14283" y="857232"/>
            <a:ext cx="8643998" cy="5000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이벤트 상품 소요 수량</a:t>
            </a:r>
            <a:endParaRPr lang="ko-KR" altLang="en-US" dirty="0"/>
          </a:p>
        </p:txBody>
      </p:sp>
      <p:cxnSp>
        <p:nvCxnSpPr>
          <p:cNvPr id="3" name="직선 연결선 2"/>
          <p:cNvCxnSpPr/>
          <p:nvPr/>
        </p:nvCxnSpPr>
        <p:spPr>
          <a:xfrm>
            <a:off x="214852" y="714356"/>
            <a:ext cx="8640960" cy="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42849" y="358306"/>
            <a:ext cx="6552728" cy="327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en-US" altLang="ko-KR" dirty="0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나눔고딕 ExtraBold" pitchFamily="50" charset="-127"/>
                <a:ea typeface="나눔고딕 ExtraBold" pitchFamily="50" charset="-127"/>
              </a:rPr>
              <a:t>01_ </a:t>
            </a:r>
            <a:r>
              <a:rPr lang="ko-KR" altLang="en-US" dirty="0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나눔고딕 ExtraBold" pitchFamily="50" charset="-127"/>
                <a:ea typeface="나눔고딕 ExtraBold" pitchFamily="50" charset="-127"/>
              </a:rPr>
              <a:t>준비</a:t>
            </a:r>
            <a:endParaRPr lang="ko-KR" altLang="en-US" dirty="0">
              <a:gradFill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5400000" scaled="0"/>
              </a:gradFill>
              <a:latin typeface="나눔고딕 ExtraBold" pitchFamily="50" charset="-127"/>
              <a:ea typeface="나눔고딕 ExtraBold" pitchFamily="50" charset="-127"/>
            </a:endParaRPr>
          </a:p>
        </p:txBody>
      </p:sp>
      <p:cxnSp>
        <p:nvCxnSpPr>
          <p:cNvPr id="5" name="직선 연결선 4"/>
          <p:cNvCxnSpPr/>
          <p:nvPr/>
        </p:nvCxnSpPr>
        <p:spPr>
          <a:xfrm>
            <a:off x="214852" y="214290"/>
            <a:ext cx="8640960" cy="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표 5"/>
          <p:cNvGraphicFramePr>
            <a:graphicFrameLocks noGrp="1"/>
          </p:cNvGraphicFramePr>
          <p:nvPr/>
        </p:nvGraphicFramePr>
        <p:xfrm>
          <a:off x="285721" y="1571612"/>
          <a:ext cx="8501122" cy="4567026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771067"/>
                <a:gridCol w="4014419"/>
                <a:gridCol w="2715636"/>
              </a:tblGrid>
              <a:tr h="475146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smtClean="0"/>
                        <a:t>항목</a:t>
                      </a:r>
                      <a:endParaRPr lang="ko-KR" altLang="en-US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smtClean="0"/>
                        <a:t>수량</a:t>
                      </a:r>
                      <a:endParaRPr lang="ko-KR" altLang="en-US" sz="1600" dirty="0"/>
                    </a:p>
                  </a:txBody>
                  <a:tcPr anchor="ctr"/>
                </a:tc>
              </a:tr>
              <a:tr h="431951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놀이 한마당 </a:t>
                      </a:r>
                      <a:r>
                        <a:rPr lang="en-US" altLang="ko-KR" sz="1400" dirty="0" smtClean="0"/>
                        <a:t>(3</a:t>
                      </a:r>
                      <a:r>
                        <a:rPr lang="ko-KR" altLang="en-US" sz="1400" dirty="0" smtClean="0"/>
                        <a:t>종 </a:t>
                      </a:r>
                      <a:r>
                        <a:rPr lang="en-US" altLang="ko-KR" sz="1400" dirty="0" smtClean="0"/>
                        <a:t>* 20EA)</a:t>
                      </a:r>
                      <a:endParaRPr lang="ko-KR" altLang="en-US" sz="14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100EA</a:t>
                      </a:r>
                      <a:endParaRPr lang="ko-KR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15976">
                <a:tc rowSpan="9"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명랑</a:t>
                      </a:r>
                      <a:endParaRPr lang="en-US" altLang="ko-KR" sz="1400" dirty="0" smtClean="0"/>
                    </a:p>
                    <a:p>
                      <a:pPr algn="ctr" latinLnBrk="1"/>
                      <a:r>
                        <a:rPr lang="ko-KR" altLang="en-US" sz="1400" dirty="0" smtClean="0"/>
                        <a:t>운동회</a:t>
                      </a:r>
                      <a:endParaRPr lang="ko-KR" altLang="en-US" sz="14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 smtClean="0"/>
                        <a:t>태산 줄넘기</a:t>
                      </a:r>
                      <a:endParaRPr lang="ko-KR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-</a:t>
                      </a:r>
                      <a:endParaRPr kumimoji="1" lang="ko-KR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1597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 smtClean="0"/>
                        <a:t>지구를 돌려라</a:t>
                      </a:r>
                      <a:endParaRPr lang="ko-KR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-</a:t>
                      </a:r>
                      <a:endParaRPr kumimoji="1" lang="ko-KR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15976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dirty="0" smtClean="0"/>
                    </a:p>
                  </a:txBody>
                  <a:tcPr anchor="ctr"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 smtClean="0"/>
                        <a:t>전략 줄다리기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-</a:t>
                      </a:r>
                      <a:endParaRPr kumimoji="1" lang="ko-KR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1597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 smtClean="0"/>
                        <a:t>10</a:t>
                      </a:r>
                      <a:r>
                        <a:rPr lang="ko-KR" altLang="en-US" sz="1400" dirty="0" smtClean="0"/>
                        <a:t>인 </a:t>
                      </a:r>
                      <a:r>
                        <a:rPr lang="en-US" altLang="ko-KR" sz="1400" dirty="0" smtClean="0"/>
                        <a:t>11</a:t>
                      </a:r>
                      <a:r>
                        <a:rPr lang="ko-KR" altLang="en-US" sz="1400" dirty="0" smtClean="0"/>
                        <a:t>각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20EA</a:t>
                      </a:r>
                      <a:endParaRPr kumimoji="1" lang="ko-KR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15976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dirty="0" smtClean="0"/>
                    </a:p>
                  </a:txBody>
                  <a:tcPr anchor="ctr"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 smtClean="0"/>
                        <a:t>단체 줄넘기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20EA</a:t>
                      </a:r>
                      <a:endParaRPr kumimoji="1" lang="ko-KR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1597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 smtClean="0"/>
                        <a:t>낙하산 배구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</a:t>
                      </a:r>
                      <a:endParaRPr kumimoji="1" lang="ko-KR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62770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4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 smtClean="0"/>
                        <a:t>대형 바통 릴레이</a:t>
                      </a:r>
                      <a:endParaRPr lang="ko-KR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15EA</a:t>
                      </a:r>
                      <a:endParaRPr kumimoji="1" lang="ko-KR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5240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 smtClean="0"/>
                        <a:t>족구 결승전</a:t>
                      </a:r>
                      <a:endParaRPr lang="ko-KR" altLang="en-US" sz="1400" b="1" dirty="0" smtClean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10EA/10EA</a:t>
                      </a:r>
                      <a:endParaRPr kumimoji="1" lang="ko-KR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5240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 smtClean="0"/>
                        <a:t>최후의 </a:t>
                      </a:r>
                      <a:r>
                        <a:rPr lang="en-US" altLang="ko-KR" sz="1400" dirty="0" smtClean="0"/>
                        <a:t>1</a:t>
                      </a:r>
                      <a:r>
                        <a:rPr lang="ko-KR" altLang="en-US" sz="1400" dirty="0" smtClean="0"/>
                        <a:t>인을 찾아라</a:t>
                      </a:r>
                      <a:r>
                        <a:rPr lang="en-US" altLang="ko-KR" sz="1400" dirty="0" smtClean="0"/>
                        <a:t>(1</a:t>
                      </a:r>
                      <a:r>
                        <a:rPr lang="ko-KR" altLang="en-US" sz="1400" dirty="0" smtClean="0"/>
                        <a:t>인</a:t>
                      </a:r>
                      <a:r>
                        <a:rPr lang="en-US" altLang="ko-KR" sz="1400" dirty="0" smtClean="0"/>
                        <a:t>)</a:t>
                      </a:r>
                      <a:endParaRPr lang="ko-KR" altLang="en-US" sz="1400" b="1" dirty="0" smtClean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1+ 5EA</a:t>
                      </a:r>
                      <a:endParaRPr kumimoji="1" lang="ko-KR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91189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사회자 재량 용 </a:t>
                      </a:r>
                      <a:r>
                        <a:rPr lang="en-US" altLang="ko-KR" sz="1400" dirty="0" smtClean="0"/>
                        <a:t>( </a:t>
                      </a:r>
                      <a:r>
                        <a:rPr lang="ko-KR" altLang="en-US" sz="1400" dirty="0" smtClean="0"/>
                        <a:t>응원전 </a:t>
                      </a:r>
                      <a:r>
                        <a:rPr lang="en-US" altLang="ko-KR" sz="1400" dirty="0" smtClean="0"/>
                        <a:t>)</a:t>
                      </a:r>
                      <a:endParaRPr lang="ko-KR" altLang="en-US" sz="14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25EA</a:t>
                      </a:r>
                      <a:endParaRPr lang="ko-KR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25540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800" dirty="0" smtClean="0"/>
                        <a:t>합계</a:t>
                      </a:r>
                      <a:endParaRPr lang="ko-KR" altLang="en-US" sz="18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 smtClean="0"/>
                        <a:t>206EA</a:t>
                      </a:r>
                      <a:endParaRPr lang="ko-KR" altLang="en-US" sz="18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6BEC3-A961-4907-A6D5-0C26D67E02A8}" type="slidenum">
              <a:rPr lang="ko-KR" altLang="en-US" smtClean="0"/>
              <a:pPr/>
              <a:t>8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14283" y="857232"/>
            <a:ext cx="8643998" cy="5000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bg1"/>
                </a:solidFill>
                <a:ea typeface="나눔고딕"/>
              </a:rPr>
              <a:t>준비 </a:t>
            </a:r>
            <a:r>
              <a:rPr lang="en-US" altLang="ko-KR" dirty="0" smtClean="0">
                <a:solidFill>
                  <a:schemeClr val="bg1"/>
                </a:solidFill>
                <a:ea typeface="나눔고딕"/>
              </a:rPr>
              <a:t>CUE - SHEET</a:t>
            </a:r>
            <a:endParaRPr lang="ko-KR" altLang="en-US" dirty="0" smtClean="0">
              <a:solidFill>
                <a:schemeClr val="bg1"/>
              </a:solidFill>
              <a:ea typeface="나눔고딕"/>
            </a:endParaRPr>
          </a:p>
        </p:txBody>
      </p:sp>
      <p:cxnSp>
        <p:nvCxnSpPr>
          <p:cNvPr id="3" name="직선 연결선 2"/>
          <p:cNvCxnSpPr/>
          <p:nvPr/>
        </p:nvCxnSpPr>
        <p:spPr>
          <a:xfrm>
            <a:off x="214852" y="714356"/>
            <a:ext cx="8640960" cy="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42849" y="358306"/>
            <a:ext cx="6552728" cy="327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en-US" altLang="ko-KR" dirty="0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나눔고딕 ExtraBold" pitchFamily="50" charset="-127"/>
                <a:ea typeface="나눔고딕 ExtraBold" pitchFamily="50" charset="-127"/>
              </a:rPr>
              <a:t>01_ </a:t>
            </a:r>
            <a:r>
              <a:rPr lang="ko-KR" altLang="en-US" dirty="0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나눔고딕 ExtraBold" pitchFamily="50" charset="-127"/>
                <a:ea typeface="나눔고딕 ExtraBold" pitchFamily="50" charset="-127"/>
              </a:rPr>
              <a:t>준비</a:t>
            </a:r>
            <a:endParaRPr lang="ko-KR" altLang="en-US" dirty="0">
              <a:gradFill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5400000" scaled="0"/>
              </a:gradFill>
              <a:latin typeface="나눔고딕 ExtraBold" pitchFamily="50" charset="-127"/>
              <a:ea typeface="나눔고딕 ExtraBold" pitchFamily="50" charset="-127"/>
            </a:endParaRPr>
          </a:p>
        </p:txBody>
      </p:sp>
      <p:cxnSp>
        <p:nvCxnSpPr>
          <p:cNvPr id="5" name="직선 연결선 4"/>
          <p:cNvCxnSpPr/>
          <p:nvPr/>
        </p:nvCxnSpPr>
        <p:spPr>
          <a:xfrm>
            <a:off x="214852" y="214290"/>
            <a:ext cx="8640960" cy="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표 5"/>
          <p:cNvGraphicFramePr>
            <a:graphicFrameLocks noGrp="1"/>
          </p:cNvGraphicFramePr>
          <p:nvPr/>
        </p:nvGraphicFramePr>
        <p:xfrm>
          <a:off x="214283" y="1519186"/>
          <a:ext cx="8643998" cy="492588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387043"/>
                <a:gridCol w="541650"/>
                <a:gridCol w="857256"/>
                <a:gridCol w="2628918"/>
                <a:gridCol w="2300304"/>
                <a:gridCol w="500066"/>
                <a:gridCol w="428628"/>
                <a:gridCol w="428628"/>
                <a:gridCol w="571505"/>
              </a:tblGrid>
              <a:tr h="52608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N0</a:t>
                      </a:r>
                      <a:endParaRPr lang="ko-KR" altLang="en-US" sz="1200" dirty="0"/>
                    </a:p>
                  </a:txBody>
                  <a:tcPr marL="33231" marR="33231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/>
                        <a:t>항목</a:t>
                      </a:r>
                      <a:endParaRPr lang="ko-KR" altLang="en-US" sz="1200" dirty="0"/>
                    </a:p>
                  </a:txBody>
                  <a:tcPr marL="33231" marR="33231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/>
                        <a:t>시간</a:t>
                      </a:r>
                      <a:endParaRPr lang="ko-KR" altLang="en-US" sz="1200" dirty="0"/>
                    </a:p>
                  </a:txBody>
                  <a:tcPr marL="33231" marR="33231" anchor="ctr"/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/>
                        <a:t>진행내용</a:t>
                      </a:r>
                      <a:endParaRPr lang="ko-KR" altLang="en-US" sz="1200" dirty="0"/>
                    </a:p>
                  </a:txBody>
                  <a:tcPr marL="33231" marR="33231"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/>
                        <a:t>담당</a:t>
                      </a:r>
                      <a:endParaRPr lang="ko-KR" altLang="en-US" sz="1200" dirty="0"/>
                    </a:p>
                  </a:txBody>
                  <a:tcPr marL="33231" marR="33231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/>
                        <a:t>음향</a:t>
                      </a:r>
                      <a:endParaRPr lang="ko-KR" altLang="en-US" sz="1200" dirty="0"/>
                    </a:p>
                  </a:txBody>
                  <a:tcPr marL="33231" marR="33231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/>
                        <a:t>특효</a:t>
                      </a:r>
                      <a:endParaRPr lang="ko-KR" altLang="en-US" sz="1200" dirty="0"/>
                    </a:p>
                  </a:txBody>
                  <a:tcPr marL="33231" marR="33231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/>
                        <a:t>준비</a:t>
                      </a:r>
                      <a:endParaRPr lang="en-US" altLang="ko-KR" sz="1200" dirty="0" smtClean="0"/>
                    </a:p>
                    <a:p>
                      <a:pPr algn="ctr" latinLnBrk="1"/>
                      <a:r>
                        <a:rPr lang="ko-KR" altLang="en-US" sz="1200" dirty="0" smtClean="0"/>
                        <a:t>사항</a:t>
                      </a:r>
                      <a:endParaRPr lang="ko-KR" altLang="en-US" sz="1200" dirty="0"/>
                    </a:p>
                  </a:txBody>
                  <a:tcPr marL="33231" marR="33231" anchor="ctr"/>
                </a:tc>
              </a:tr>
              <a:tr h="1271509">
                <a:tc rowSpan="5"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smtClean="0">
                          <a:ea typeface="나눔고딕 ExtraBold"/>
                        </a:rPr>
                        <a:t>1</a:t>
                      </a:r>
                      <a:endParaRPr lang="ko-KR" altLang="en-US" sz="1100" dirty="0">
                        <a:ea typeface="나눔고딕 ExtraBold"/>
                      </a:endParaRPr>
                    </a:p>
                  </a:txBody>
                  <a:tcPr marL="33231" marR="33231" anchor="ctr"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 smtClean="0">
                          <a:ea typeface="나눔고딕"/>
                        </a:rPr>
                        <a:t>작업</a:t>
                      </a:r>
                      <a:endParaRPr lang="en-US" altLang="ko-KR" sz="1100" dirty="0" smtClean="0">
                        <a:ea typeface="나눔고딕"/>
                      </a:endParaRPr>
                    </a:p>
                    <a:p>
                      <a:pPr algn="ctr" latinLnBrk="1"/>
                      <a:endParaRPr lang="en-US" altLang="ko-KR" sz="1100" dirty="0" smtClean="0">
                        <a:ea typeface="나눔고딕"/>
                      </a:endParaRPr>
                    </a:p>
                    <a:p>
                      <a:pPr algn="ctr" latinLnBrk="1"/>
                      <a:r>
                        <a:rPr lang="en-US" altLang="ko-KR" sz="1100" dirty="0" smtClean="0">
                          <a:ea typeface="나눔고딕"/>
                        </a:rPr>
                        <a:t>/</a:t>
                      </a:r>
                    </a:p>
                    <a:p>
                      <a:pPr algn="ctr" latinLnBrk="1"/>
                      <a:endParaRPr lang="en-US" altLang="ko-KR" sz="1100" dirty="0" smtClean="0">
                        <a:ea typeface="나눔고딕"/>
                      </a:endParaRPr>
                    </a:p>
                    <a:p>
                      <a:pPr algn="ctr" latinLnBrk="1"/>
                      <a:r>
                        <a:rPr lang="ko-KR" altLang="en-US" sz="1100" dirty="0" smtClean="0">
                          <a:ea typeface="나눔고딕"/>
                        </a:rPr>
                        <a:t>확인</a:t>
                      </a:r>
                      <a:endParaRPr lang="ko-KR" altLang="en-US" sz="1100" dirty="0">
                        <a:ea typeface="나눔고딕"/>
                      </a:endParaRPr>
                    </a:p>
                  </a:txBody>
                  <a:tcPr marL="33231" marR="33231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ea typeface="나눔고딕"/>
                        </a:rPr>
                        <a:t>12</a:t>
                      </a:r>
                      <a:r>
                        <a:rPr lang="ko-KR" altLang="en-US" sz="900" dirty="0" smtClean="0">
                          <a:ea typeface="나눔고딕"/>
                        </a:rPr>
                        <a:t>일</a:t>
                      </a:r>
                      <a:endParaRPr lang="ko-KR" altLang="en-US" sz="900" dirty="0">
                        <a:ea typeface="나눔고딕"/>
                      </a:endParaRPr>
                    </a:p>
                  </a:txBody>
                  <a:tcPr marL="33231" marR="33231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50" dirty="0" smtClean="0">
                          <a:latin typeface="+mn-ea"/>
                          <a:ea typeface="+mn-ea"/>
                        </a:rPr>
                        <a:t>*</a:t>
                      </a:r>
                      <a:r>
                        <a:rPr lang="ko-KR" altLang="en-US" sz="1050" dirty="0" smtClean="0">
                          <a:latin typeface="+mn-ea"/>
                          <a:ea typeface="+mn-ea"/>
                        </a:rPr>
                        <a:t>무대 성화 천막 </a:t>
                      </a:r>
                      <a:r>
                        <a:rPr lang="ko-KR" altLang="en-US" sz="1050" dirty="0" err="1" smtClean="0">
                          <a:latin typeface="+mn-ea"/>
                          <a:ea typeface="+mn-ea"/>
                        </a:rPr>
                        <a:t>족구장</a:t>
                      </a:r>
                      <a:r>
                        <a:rPr lang="ko-KR" altLang="en-US" sz="1050" dirty="0" smtClean="0">
                          <a:latin typeface="+mn-ea"/>
                          <a:ea typeface="+mn-ea"/>
                        </a:rPr>
                        <a:t> 설치</a:t>
                      </a:r>
                      <a:r>
                        <a:rPr lang="en-US" altLang="ko-KR" sz="1050" dirty="0" smtClean="0">
                          <a:latin typeface="+mn-ea"/>
                          <a:ea typeface="+mn-ea"/>
                        </a:rPr>
                        <a:t>-</a:t>
                      </a:r>
                      <a:r>
                        <a:rPr lang="ko-KR" altLang="en-US" sz="1050" dirty="0" err="1" smtClean="0">
                          <a:latin typeface="+mn-ea"/>
                          <a:ea typeface="+mn-ea"/>
                        </a:rPr>
                        <a:t>셋팅가능</a:t>
                      </a:r>
                      <a:r>
                        <a:rPr lang="ko-KR" altLang="en-US" sz="1050" dirty="0" smtClean="0">
                          <a:latin typeface="+mn-ea"/>
                          <a:ea typeface="+mn-ea"/>
                        </a:rPr>
                        <a:t> 시간확인 </a:t>
                      </a:r>
                      <a:r>
                        <a:rPr lang="en-US" altLang="ko-KR" sz="1050" dirty="0" smtClean="0">
                          <a:latin typeface="+mn-ea"/>
                          <a:ea typeface="+mn-ea"/>
                        </a:rPr>
                        <a:t>(88</a:t>
                      </a:r>
                      <a:r>
                        <a:rPr lang="ko-KR" altLang="en-US" sz="1050" dirty="0" smtClean="0">
                          <a:latin typeface="+mn-ea"/>
                          <a:ea typeface="+mn-ea"/>
                        </a:rPr>
                        <a:t>회 박계형</a:t>
                      </a:r>
                      <a:r>
                        <a:rPr lang="en-US" altLang="ko-KR" sz="1050" dirty="0" smtClean="0">
                          <a:latin typeface="+mn-ea"/>
                          <a:ea typeface="+mn-ea"/>
                        </a:rPr>
                        <a:t>)</a:t>
                      </a:r>
                    </a:p>
                    <a:p>
                      <a:pPr latinLnBrk="1"/>
                      <a:r>
                        <a:rPr lang="en-US" altLang="ko-KR" sz="1050" dirty="0" smtClean="0">
                          <a:latin typeface="+mn-ea"/>
                          <a:ea typeface="+mn-ea"/>
                        </a:rPr>
                        <a:t>  </a:t>
                      </a:r>
                      <a:r>
                        <a:rPr lang="ko-KR" altLang="en-US" sz="1050" dirty="0" smtClean="0">
                          <a:latin typeface="+mn-ea"/>
                          <a:ea typeface="+mn-ea"/>
                        </a:rPr>
                        <a:t>천막 무대 성화 순으로 </a:t>
                      </a:r>
                      <a:r>
                        <a:rPr lang="ko-KR" altLang="en-US" sz="1050" dirty="0" err="1" smtClean="0">
                          <a:latin typeface="+mn-ea"/>
                          <a:ea typeface="+mn-ea"/>
                        </a:rPr>
                        <a:t>셋팅</a:t>
                      </a:r>
                      <a:r>
                        <a:rPr lang="ko-KR" altLang="en-US" sz="1050" dirty="0" smtClean="0">
                          <a:latin typeface="+mn-ea"/>
                          <a:ea typeface="+mn-ea"/>
                        </a:rPr>
                        <a:t> 시스템 </a:t>
                      </a:r>
                      <a:r>
                        <a:rPr lang="ko-KR" altLang="en-US" sz="1050" dirty="0" err="1" smtClean="0">
                          <a:latin typeface="+mn-ea"/>
                          <a:ea typeface="+mn-ea"/>
                        </a:rPr>
                        <a:t>셋팅</a:t>
                      </a:r>
                      <a:r>
                        <a:rPr lang="ko-KR" altLang="en-US" sz="1050" dirty="0" smtClean="0">
                          <a:latin typeface="+mn-ea"/>
                          <a:ea typeface="+mn-ea"/>
                        </a:rPr>
                        <a:t> 완료 후 </a:t>
                      </a:r>
                      <a:r>
                        <a:rPr lang="ko-KR" altLang="en-US" sz="1050" dirty="0" err="1" smtClean="0">
                          <a:latin typeface="+mn-ea"/>
                          <a:ea typeface="+mn-ea"/>
                        </a:rPr>
                        <a:t>족구장</a:t>
                      </a:r>
                      <a:r>
                        <a:rPr lang="ko-KR" altLang="en-US" sz="1050" dirty="0" smtClean="0"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1050" dirty="0" err="1" smtClean="0">
                          <a:latin typeface="+mn-ea"/>
                          <a:ea typeface="+mn-ea"/>
                        </a:rPr>
                        <a:t>셋팅</a:t>
                      </a:r>
                      <a:endParaRPr lang="en-US" altLang="ko-KR" sz="1050" dirty="0" smtClean="0">
                        <a:latin typeface="+mn-ea"/>
                        <a:ea typeface="+mn-ea"/>
                      </a:endParaRPr>
                    </a:p>
                  </a:txBody>
                  <a:tcPr marL="33231" marR="33231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pPr algn="ctr" latinLnBrk="1"/>
                      <a:r>
                        <a:rPr lang="ko-KR" altLang="en-US" sz="900" dirty="0" smtClean="0">
                          <a:ea typeface="나눔고딕"/>
                        </a:rPr>
                        <a:t>이벤트 </a:t>
                      </a:r>
                      <a:r>
                        <a:rPr lang="en-US" altLang="ko-KR" sz="900" dirty="0" smtClean="0">
                          <a:ea typeface="나눔고딕"/>
                        </a:rPr>
                        <a:t>staff</a:t>
                      </a:r>
                      <a:endParaRPr lang="ko-KR" altLang="en-US" sz="900" dirty="0">
                        <a:ea typeface="나눔고딕"/>
                      </a:endParaRPr>
                    </a:p>
                  </a:txBody>
                  <a:tcPr marL="33231" marR="33231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900" dirty="0">
                        <a:ea typeface="나눔고딕"/>
                      </a:endParaRPr>
                    </a:p>
                  </a:txBody>
                  <a:tcPr marL="33231" marR="33231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900" dirty="0">
                        <a:ea typeface="나눔고딕"/>
                      </a:endParaRPr>
                    </a:p>
                  </a:txBody>
                  <a:tcPr marL="33231" marR="33231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dirty="0" smtClean="0">
                          <a:ea typeface="나눔고딕"/>
                        </a:rPr>
                        <a:t>작업조명</a:t>
                      </a:r>
                      <a:endParaRPr lang="en-US" altLang="ko-KR" sz="900" dirty="0" smtClean="0">
                        <a:ea typeface="나눔고딕"/>
                      </a:endParaRPr>
                    </a:p>
                    <a:p>
                      <a:pPr algn="ctr" latinLnBrk="1"/>
                      <a:r>
                        <a:rPr lang="ko-KR" altLang="en-US" sz="900" dirty="0" err="1" smtClean="0">
                          <a:ea typeface="나눔고딕"/>
                        </a:rPr>
                        <a:t>핸드카</a:t>
                      </a:r>
                      <a:endParaRPr lang="ko-KR" altLang="en-US" sz="900" dirty="0">
                        <a:ea typeface="나눔고딕"/>
                      </a:endParaRPr>
                    </a:p>
                  </a:txBody>
                  <a:tcPr marL="33231" marR="33231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583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ea typeface="나눔고딕"/>
                        </a:rPr>
                        <a:t>07:00~08:00</a:t>
                      </a:r>
                      <a:endParaRPr lang="ko-KR" altLang="en-US" sz="900" dirty="0">
                        <a:ea typeface="나눔고딕"/>
                      </a:endParaRPr>
                    </a:p>
                  </a:txBody>
                  <a:tcPr marL="33231" marR="33231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50" dirty="0" smtClean="0">
                          <a:latin typeface="+mn-ea"/>
                          <a:ea typeface="+mn-ea"/>
                        </a:rPr>
                        <a:t>*</a:t>
                      </a:r>
                      <a:r>
                        <a:rPr lang="ko-KR" altLang="en-US" sz="1050" dirty="0" smtClean="0">
                          <a:latin typeface="+mn-ea"/>
                          <a:ea typeface="+mn-ea"/>
                        </a:rPr>
                        <a:t>음향 도착 및 </a:t>
                      </a:r>
                      <a:r>
                        <a:rPr lang="ko-KR" altLang="en-US" sz="1050" dirty="0" err="1" smtClean="0">
                          <a:latin typeface="+mn-ea"/>
                          <a:ea typeface="+mn-ea"/>
                        </a:rPr>
                        <a:t>셋팅</a:t>
                      </a:r>
                      <a:r>
                        <a:rPr lang="ko-KR" altLang="en-US" sz="1050" dirty="0" smtClean="0">
                          <a:latin typeface="+mn-ea"/>
                          <a:ea typeface="+mn-ea"/>
                        </a:rPr>
                        <a:t> 작업</a:t>
                      </a:r>
                      <a:endParaRPr lang="en-US" altLang="ko-KR" sz="1050" dirty="0" smtClean="0">
                        <a:latin typeface="+mn-ea"/>
                        <a:ea typeface="+mn-ea"/>
                      </a:endParaRPr>
                    </a:p>
                    <a:p>
                      <a:pPr latinLnBrk="1"/>
                      <a:r>
                        <a:rPr lang="en-US" altLang="ko-KR" sz="1050" dirty="0" smtClean="0">
                          <a:latin typeface="+mn-ea"/>
                          <a:ea typeface="+mn-ea"/>
                        </a:rPr>
                        <a:t>*</a:t>
                      </a:r>
                      <a:r>
                        <a:rPr lang="ko-KR" altLang="en-US" sz="1050" dirty="0" err="1" smtClean="0">
                          <a:latin typeface="+mn-ea"/>
                          <a:ea typeface="+mn-ea"/>
                        </a:rPr>
                        <a:t>특효팀</a:t>
                      </a:r>
                      <a:r>
                        <a:rPr lang="ko-KR" altLang="en-US" sz="1050" dirty="0" smtClean="0">
                          <a:latin typeface="+mn-ea"/>
                          <a:ea typeface="+mn-ea"/>
                        </a:rPr>
                        <a:t> 도착 및 설치작업</a:t>
                      </a:r>
                      <a:endParaRPr lang="en-US" altLang="ko-KR" sz="1050" dirty="0" smtClean="0">
                        <a:latin typeface="+mn-ea"/>
                        <a:ea typeface="+mn-ea"/>
                      </a:endParaRPr>
                    </a:p>
                    <a:p>
                      <a:pPr latinLnBrk="1"/>
                      <a:r>
                        <a:rPr lang="en-US" altLang="ko-KR" sz="1050" dirty="0" smtClean="0">
                          <a:latin typeface="+mn-ea"/>
                          <a:ea typeface="+mn-ea"/>
                        </a:rPr>
                        <a:t>  </a:t>
                      </a:r>
                      <a:r>
                        <a:rPr lang="ko-KR" altLang="en-US" sz="1050" dirty="0" smtClean="0">
                          <a:latin typeface="+mn-ea"/>
                          <a:ea typeface="+mn-ea"/>
                        </a:rPr>
                        <a:t>애드벌룬 설치</a:t>
                      </a:r>
                      <a:endParaRPr lang="en-US" altLang="ko-KR" sz="1050" dirty="0" smtClean="0">
                        <a:latin typeface="+mn-ea"/>
                        <a:ea typeface="+mn-ea"/>
                      </a:endParaRPr>
                    </a:p>
                  </a:txBody>
                  <a:tcPr marL="33231" marR="33231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50" dirty="0" smtClean="0">
                          <a:latin typeface="+mn-ea"/>
                          <a:ea typeface="+mn-ea"/>
                        </a:rPr>
                        <a:t>#</a:t>
                      </a:r>
                      <a:r>
                        <a:rPr lang="ko-KR" altLang="en-US" sz="1050" dirty="0" smtClean="0">
                          <a:latin typeface="+mn-ea"/>
                          <a:ea typeface="+mn-ea"/>
                        </a:rPr>
                        <a:t>전원 연결은 각 파트 별 책임</a:t>
                      </a:r>
                    </a:p>
                  </a:txBody>
                  <a:tcPr marL="33231" marR="33231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ea typeface="나눔고딕"/>
                      </a:endParaRPr>
                    </a:p>
                  </a:txBody>
                  <a:tcPr marL="33231" marR="33231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ea typeface="나눔고딕"/>
                      </a:endParaRPr>
                    </a:p>
                  </a:txBody>
                  <a:tcPr marL="33231" marR="33231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>
                        <a:ea typeface="나눔고딕"/>
                      </a:endParaRPr>
                    </a:p>
                  </a:txBody>
                  <a:tcPr marL="33231" marR="33231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037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ea typeface="나눔고딕"/>
                        </a:rPr>
                        <a:t>07:30~09:00</a:t>
                      </a:r>
                      <a:endParaRPr lang="ko-KR" altLang="en-US" sz="900" dirty="0">
                        <a:ea typeface="나눔고딕"/>
                      </a:endParaRPr>
                    </a:p>
                  </a:txBody>
                  <a:tcPr marL="33231" marR="33231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50" dirty="0" smtClean="0">
                          <a:latin typeface="+mn-ea"/>
                          <a:ea typeface="+mn-ea"/>
                        </a:rPr>
                        <a:t>*</a:t>
                      </a:r>
                      <a:r>
                        <a:rPr lang="ko-KR" altLang="en-US" sz="1050" dirty="0" smtClean="0">
                          <a:latin typeface="+mn-ea"/>
                          <a:ea typeface="+mn-ea"/>
                        </a:rPr>
                        <a:t>보조</a:t>
                      </a:r>
                      <a:r>
                        <a:rPr lang="en-US" altLang="ko-KR" sz="1050" dirty="0" smtClean="0">
                          <a:latin typeface="+mn-ea"/>
                          <a:ea typeface="+mn-ea"/>
                        </a:rPr>
                        <a:t>Staff  4</a:t>
                      </a:r>
                      <a:r>
                        <a:rPr lang="ko-KR" altLang="en-US" sz="1050" dirty="0" smtClean="0">
                          <a:latin typeface="+mn-ea"/>
                          <a:ea typeface="+mn-ea"/>
                        </a:rPr>
                        <a:t>명 도착</a:t>
                      </a:r>
                      <a:endParaRPr lang="en-US" altLang="ko-KR" sz="1050" dirty="0" smtClean="0">
                        <a:latin typeface="+mn-ea"/>
                        <a:ea typeface="+mn-ea"/>
                      </a:endParaRPr>
                    </a:p>
                    <a:p>
                      <a:pPr latinLnBrk="1"/>
                      <a:r>
                        <a:rPr lang="en-US" altLang="ko-KR" sz="1050" dirty="0" smtClean="0">
                          <a:latin typeface="+mn-ea"/>
                          <a:ea typeface="+mn-ea"/>
                        </a:rPr>
                        <a:t>-</a:t>
                      </a:r>
                      <a:r>
                        <a:rPr lang="ko-KR" altLang="en-US" sz="1050" dirty="0" smtClean="0">
                          <a:latin typeface="+mn-ea"/>
                          <a:ea typeface="+mn-ea"/>
                        </a:rPr>
                        <a:t>성화대</a:t>
                      </a:r>
                      <a:r>
                        <a:rPr lang="en-US" altLang="ko-KR" sz="1050" dirty="0" smtClean="0">
                          <a:latin typeface="+mn-ea"/>
                          <a:ea typeface="+mn-ea"/>
                        </a:rPr>
                        <a:t>,</a:t>
                      </a:r>
                      <a:r>
                        <a:rPr lang="en-US" altLang="ko-KR" sz="1050" baseline="0" dirty="0" smtClean="0"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1050" baseline="0" dirty="0" err="1" smtClean="0">
                          <a:latin typeface="+mn-ea"/>
                          <a:ea typeface="+mn-ea"/>
                        </a:rPr>
                        <a:t>족구장</a:t>
                      </a:r>
                      <a:r>
                        <a:rPr lang="ko-KR" altLang="en-US" sz="1050" baseline="0" dirty="0" smtClean="0">
                          <a:latin typeface="+mn-ea"/>
                          <a:ea typeface="+mn-ea"/>
                        </a:rPr>
                        <a:t> 설치 보조작업</a:t>
                      </a:r>
                      <a:endParaRPr lang="en-US" altLang="ko-KR" sz="1050" baseline="0" dirty="0" smtClean="0">
                        <a:latin typeface="+mn-ea"/>
                        <a:ea typeface="+mn-ea"/>
                      </a:endParaRPr>
                    </a:p>
                    <a:p>
                      <a:pPr latinLnBrk="1"/>
                      <a:r>
                        <a:rPr lang="en-US" altLang="ko-KR" sz="1050" baseline="0" dirty="0" smtClean="0">
                          <a:latin typeface="+mn-ea"/>
                          <a:ea typeface="+mn-ea"/>
                        </a:rPr>
                        <a:t>-</a:t>
                      </a:r>
                      <a:r>
                        <a:rPr lang="ko-KR" altLang="en-US" sz="1050" baseline="0" dirty="0" smtClean="0">
                          <a:latin typeface="+mn-ea"/>
                          <a:ea typeface="+mn-ea"/>
                        </a:rPr>
                        <a:t>부스에 현수막 부착작업</a:t>
                      </a:r>
                      <a:endParaRPr lang="en-US" altLang="ko-KR" sz="1050" baseline="0" dirty="0" smtClean="0">
                        <a:latin typeface="+mn-ea"/>
                        <a:ea typeface="+mn-ea"/>
                      </a:endParaRPr>
                    </a:p>
                    <a:p>
                      <a:pPr latinLnBrk="1"/>
                      <a:r>
                        <a:rPr lang="en-US" altLang="ko-KR" sz="1050" baseline="0" dirty="0" smtClean="0">
                          <a:latin typeface="+mn-ea"/>
                          <a:ea typeface="+mn-ea"/>
                        </a:rPr>
                        <a:t>-</a:t>
                      </a:r>
                      <a:r>
                        <a:rPr lang="ko-KR" altLang="en-US" sz="1050" baseline="0" dirty="0" err="1" smtClean="0">
                          <a:latin typeface="+mn-ea"/>
                          <a:ea typeface="+mn-ea"/>
                        </a:rPr>
                        <a:t>일정판</a:t>
                      </a:r>
                      <a:r>
                        <a:rPr lang="en-US" altLang="ko-KR" sz="1050" baseline="0" dirty="0" smtClean="0"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50" baseline="0" dirty="0" err="1" smtClean="0">
                          <a:latin typeface="+mn-ea"/>
                          <a:ea typeface="+mn-ea"/>
                        </a:rPr>
                        <a:t>점수판</a:t>
                      </a:r>
                      <a:r>
                        <a:rPr lang="en-US" altLang="ko-KR" sz="1050" baseline="0" dirty="0" smtClean="0"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50" baseline="0" dirty="0" smtClean="0">
                          <a:latin typeface="+mn-ea"/>
                          <a:ea typeface="+mn-ea"/>
                        </a:rPr>
                        <a:t>시상대</a:t>
                      </a:r>
                      <a:r>
                        <a:rPr lang="en-US" altLang="ko-KR" sz="1050" baseline="0" dirty="0" smtClean="0"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50" baseline="0" dirty="0" err="1" smtClean="0">
                          <a:latin typeface="+mn-ea"/>
                          <a:ea typeface="+mn-ea"/>
                        </a:rPr>
                        <a:t>선서대</a:t>
                      </a:r>
                      <a:r>
                        <a:rPr lang="en-US" altLang="ko-KR" sz="1050" baseline="0" dirty="0" smtClean="0"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50" baseline="0" dirty="0" smtClean="0">
                          <a:latin typeface="+mn-ea"/>
                          <a:ea typeface="+mn-ea"/>
                        </a:rPr>
                        <a:t>대회피켓</a:t>
                      </a:r>
                      <a:r>
                        <a:rPr lang="en-US" altLang="ko-KR" sz="1050" baseline="0" dirty="0" smtClean="0"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50" baseline="0" dirty="0" err="1" smtClean="0">
                          <a:latin typeface="+mn-ea"/>
                          <a:ea typeface="+mn-ea"/>
                        </a:rPr>
                        <a:t>기수별</a:t>
                      </a:r>
                      <a:r>
                        <a:rPr lang="ko-KR" altLang="en-US" sz="1050" baseline="0" dirty="0" smtClean="0">
                          <a:latin typeface="+mn-ea"/>
                          <a:ea typeface="+mn-ea"/>
                        </a:rPr>
                        <a:t> 팻말</a:t>
                      </a:r>
                      <a:endParaRPr lang="en-US" altLang="ko-KR" sz="1050" baseline="0" dirty="0" smtClean="0">
                        <a:latin typeface="+mn-ea"/>
                        <a:ea typeface="+mn-ea"/>
                      </a:endParaRPr>
                    </a:p>
                    <a:p>
                      <a:pPr latinLnBrk="1"/>
                      <a:r>
                        <a:rPr lang="ko-KR" altLang="en-US" sz="1050" baseline="0" dirty="0" smtClean="0">
                          <a:latin typeface="+mn-ea"/>
                          <a:ea typeface="+mn-ea"/>
                        </a:rPr>
                        <a:t>오전경기  관련 안내보드</a:t>
                      </a:r>
                      <a:r>
                        <a:rPr lang="en-US" altLang="ko-KR" sz="1050" baseline="0" dirty="0" smtClean="0"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50" baseline="0" dirty="0" err="1" smtClean="0">
                          <a:latin typeface="+mn-ea"/>
                          <a:ea typeface="+mn-ea"/>
                        </a:rPr>
                        <a:t>연설대</a:t>
                      </a:r>
                      <a:r>
                        <a:rPr lang="ko-KR" altLang="en-US" sz="1050" baseline="0" dirty="0" smtClean="0">
                          <a:latin typeface="+mn-ea"/>
                          <a:ea typeface="+mn-ea"/>
                        </a:rPr>
                        <a:t> 전면  </a:t>
                      </a:r>
                      <a:r>
                        <a:rPr lang="ko-KR" altLang="en-US" sz="1050" baseline="0" dirty="0" err="1" smtClean="0">
                          <a:latin typeface="+mn-ea"/>
                          <a:ea typeface="+mn-ea"/>
                        </a:rPr>
                        <a:t>휘문</a:t>
                      </a:r>
                      <a:r>
                        <a:rPr lang="ko-KR" altLang="en-US" sz="1050" baseline="0" dirty="0" smtClean="0">
                          <a:latin typeface="+mn-ea"/>
                          <a:ea typeface="+mn-ea"/>
                        </a:rPr>
                        <a:t> 심볼 부착</a:t>
                      </a:r>
                      <a:endParaRPr lang="ko-KR" altLang="en-US" sz="1050" dirty="0">
                        <a:latin typeface="+mn-ea"/>
                        <a:ea typeface="+mn-ea"/>
                      </a:endParaRPr>
                    </a:p>
                  </a:txBody>
                  <a:tcPr marL="33231" marR="33231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ea typeface="나눔고딕"/>
                      </a:endParaRPr>
                    </a:p>
                  </a:txBody>
                  <a:tcPr marL="33231" marR="33231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ea typeface="나눔고딕"/>
                      </a:endParaRPr>
                    </a:p>
                  </a:txBody>
                  <a:tcPr marL="33231" marR="33231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ea typeface="나눔고딕"/>
                      </a:endParaRPr>
                    </a:p>
                  </a:txBody>
                  <a:tcPr marL="33231" marR="33231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846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ea typeface="나눔고딕"/>
                        </a:rPr>
                        <a:t>09:00~10:00</a:t>
                      </a:r>
                      <a:endParaRPr lang="ko-KR" altLang="en-US" sz="900" dirty="0">
                        <a:ea typeface="나눔고딕"/>
                      </a:endParaRPr>
                    </a:p>
                  </a:txBody>
                  <a:tcPr marL="33231" marR="33231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50" dirty="0" smtClean="0">
                          <a:latin typeface="+mn-ea"/>
                          <a:ea typeface="+mn-ea"/>
                        </a:rPr>
                        <a:t>*</a:t>
                      </a:r>
                      <a:r>
                        <a:rPr lang="ko-KR" altLang="en-US" sz="1050" dirty="0" smtClean="0">
                          <a:latin typeface="+mn-ea"/>
                          <a:ea typeface="+mn-ea"/>
                        </a:rPr>
                        <a:t>경기장  라인작업</a:t>
                      </a:r>
                      <a:endParaRPr lang="en-US" altLang="ko-KR" sz="1050" dirty="0" smtClean="0">
                        <a:latin typeface="+mn-ea"/>
                        <a:ea typeface="+mn-ea"/>
                      </a:endParaRPr>
                    </a:p>
                    <a:p>
                      <a:pPr latinLnBrk="1"/>
                      <a:r>
                        <a:rPr lang="en-US" altLang="ko-KR" sz="1050" dirty="0" smtClean="0">
                          <a:latin typeface="+mn-ea"/>
                          <a:ea typeface="+mn-ea"/>
                        </a:rPr>
                        <a:t>*</a:t>
                      </a:r>
                      <a:r>
                        <a:rPr lang="ko-KR" altLang="en-US" sz="1050" dirty="0" smtClean="0">
                          <a:latin typeface="+mn-ea"/>
                          <a:ea typeface="+mn-ea"/>
                        </a:rPr>
                        <a:t>음향</a:t>
                      </a:r>
                      <a:r>
                        <a:rPr lang="en-US" altLang="ko-KR" sz="1050" dirty="0" smtClean="0"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50" dirty="0" smtClean="0">
                          <a:latin typeface="+mn-ea"/>
                          <a:ea typeface="+mn-ea"/>
                        </a:rPr>
                        <a:t>특효 미팅</a:t>
                      </a:r>
                      <a:endParaRPr lang="ko-KR" altLang="en-US" sz="1050" dirty="0">
                        <a:latin typeface="+mn-ea"/>
                        <a:ea typeface="+mn-ea"/>
                      </a:endParaRPr>
                    </a:p>
                  </a:txBody>
                  <a:tcPr marL="33231" marR="33231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900" dirty="0">
                        <a:ea typeface="나눔고딕"/>
                      </a:endParaRPr>
                    </a:p>
                  </a:txBody>
                  <a:tcPr marL="33231" marR="33231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ea typeface="나눔고딕"/>
                      </a:endParaRPr>
                    </a:p>
                  </a:txBody>
                  <a:tcPr marL="33231" marR="33231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>
                        <a:ea typeface="나눔고딕"/>
                      </a:endParaRPr>
                    </a:p>
                  </a:txBody>
                  <a:tcPr marL="33231" marR="33231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ea typeface="나눔고딕"/>
                      </a:endParaRPr>
                    </a:p>
                  </a:txBody>
                  <a:tcPr marL="33231" marR="33231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846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ea typeface="나눔고딕"/>
                        </a:rPr>
                        <a:t>09:00~11:00</a:t>
                      </a:r>
                      <a:endParaRPr lang="ko-KR" altLang="en-US" sz="900" dirty="0">
                        <a:ea typeface="나눔고딕"/>
                      </a:endParaRPr>
                    </a:p>
                  </a:txBody>
                  <a:tcPr marL="33231" marR="33231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50" dirty="0" smtClean="0">
                          <a:latin typeface="+mn-ea"/>
                          <a:ea typeface="+mn-ea"/>
                        </a:rPr>
                        <a:t>*</a:t>
                      </a:r>
                      <a:r>
                        <a:rPr lang="ko-KR" altLang="en-US" sz="1050" dirty="0" smtClean="0">
                          <a:latin typeface="+mn-ea"/>
                          <a:ea typeface="+mn-ea"/>
                        </a:rPr>
                        <a:t>치어</a:t>
                      </a:r>
                      <a:r>
                        <a:rPr lang="en-US" altLang="ko-KR" sz="1050" dirty="0" smtClean="0">
                          <a:latin typeface="+mn-ea"/>
                          <a:ea typeface="+mn-ea"/>
                        </a:rPr>
                        <a:t>4</a:t>
                      </a:r>
                      <a:r>
                        <a:rPr lang="ko-KR" altLang="en-US" sz="1050" dirty="0" smtClean="0">
                          <a:latin typeface="+mn-ea"/>
                          <a:ea typeface="+mn-ea"/>
                        </a:rPr>
                        <a:t>명 </a:t>
                      </a:r>
                      <a:r>
                        <a:rPr lang="en-US" altLang="ko-KR" sz="1050" dirty="0" smtClean="0">
                          <a:latin typeface="+mn-ea"/>
                          <a:ea typeface="+mn-ea"/>
                        </a:rPr>
                        <a:t>11</a:t>
                      </a:r>
                      <a:r>
                        <a:rPr lang="ko-KR" altLang="en-US" sz="1050" dirty="0" smtClean="0">
                          <a:latin typeface="+mn-ea"/>
                          <a:ea typeface="+mn-ea"/>
                        </a:rPr>
                        <a:t>시반 도착</a:t>
                      </a:r>
                      <a:endParaRPr lang="en-US" altLang="ko-KR" sz="1050" baseline="0" dirty="0" smtClean="0">
                        <a:latin typeface="+mn-ea"/>
                        <a:ea typeface="+mn-ea"/>
                      </a:endParaRPr>
                    </a:p>
                    <a:p>
                      <a:pPr latinLnBrk="1"/>
                      <a:r>
                        <a:rPr lang="en-US" altLang="ko-KR" sz="1050" baseline="0" dirty="0" smtClean="0">
                          <a:latin typeface="+mn-ea"/>
                          <a:ea typeface="+mn-ea"/>
                        </a:rPr>
                        <a:t>*</a:t>
                      </a:r>
                      <a:r>
                        <a:rPr lang="ko-KR" altLang="en-US" sz="1050" baseline="0" dirty="0" smtClean="0">
                          <a:latin typeface="+mn-ea"/>
                          <a:ea typeface="+mn-ea"/>
                        </a:rPr>
                        <a:t>이벤트 존</a:t>
                      </a:r>
                      <a:r>
                        <a:rPr lang="en-US" altLang="ko-KR" sz="1050" baseline="0" dirty="0" smtClean="0"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1050" baseline="0" dirty="0" smtClean="0">
                          <a:latin typeface="+mn-ea"/>
                          <a:ea typeface="+mn-ea"/>
                        </a:rPr>
                        <a:t>인력 도착</a:t>
                      </a:r>
                      <a:r>
                        <a:rPr lang="en-US" altLang="ko-KR" sz="1050" baseline="0" dirty="0" smtClean="0"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050" baseline="0" dirty="0" smtClean="0">
                          <a:latin typeface="+mn-ea"/>
                          <a:ea typeface="+mn-ea"/>
                        </a:rPr>
                        <a:t>배치</a:t>
                      </a:r>
                      <a:r>
                        <a:rPr lang="en-US" altLang="ko-KR" sz="1050" baseline="0" dirty="0" smtClean="0">
                          <a:latin typeface="+mn-ea"/>
                          <a:ea typeface="+mn-ea"/>
                        </a:rPr>
                        <a:t>)-9</a:t>
                      </a:r>
                      <a:r>
                        <a:rPr lang="ko-KR" altLang="en-US" sz="1050" baseline="0" dirty="0" smtClean="0">
                          <a:latin typeface="+mn-ea"/>
                          <a:ea typeface="+mn-ea"/>
                        </a:rPr>
                        <a:t>시반 </a:t>
                      </a:r>
                      <a:r>
                        <a:rPr lang="ko-KR" altLang="en-US" sz="1050" baseline="0" dirty="0" err="1" smtClean="0">
                          <a:latin typeface="+mn-ea"/>
                          <a:ea typeface="+mn-ea"/>
                        </a:rPr>
                        <a:t>셋팅완료</a:t>
                      </a:r>
                      <a:endParaRPr lang="ko-KR" altLang="en-US" sz="1050" dirty="0">
                        <a:latin typeface="+mn-ea"/>
                        <a:ea typeface="+mn-ea"/>
                      </a:endParaRPr>
                    </a:p>
                  </a:txBody>
                  <a:tcPr marL="33231" marR="33231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ea typeface="나눔고딕"/>
                      </a:endParaRPr>
                    </a:p>
                  </a:txBody>
                  <a:tcPr marL="33231" marR="33231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ea typeface="나눔고딕"/>
                      </a:endParaRPr>
                    </a:p>
                  </a:txBody>
                  <a:tcPr marL="33231" marR="33231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ea typeface="나눔고딕"/>
                      </a:endParaRPr>
                    </a:p>
                  </a:txBody>
                  <a:tcPr marL="33231" marR="33231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949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smtClean="0">
                          <a:ea typeface="나눔고딕 ExtraBold"/>
                        </a:rPr>
                        <a:t>2</a:t>
                      </a:r>
                      <a:endParaRPr lang="ko-KR" altLang="en-US" sz="1100" dirty="0">
                        <a:ea typeface="나눔고딕 ExtraBold"/>
                      </a:endParaRPr>
                    </a:p>
                  </a:txBody>
                  <a:tcPr marL="33231" marR="33231" anchor="ctr"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 smtClean="0">
                          <a:ea typeface="나눔고딕"/>
                        </a:rPr>
                        <a:t>체크</a:t>
                      </a:r>
                      <a:endParaRPr lang="ko-KR" altLang="en-US" sz="1100" dirty="0">
                        <a:ea typeface="나눔고딕"/>
                      </a:endParaRPr>
                    </a:p>
                  </a:txBody>
                  <a:tcPr marL="33231" marR="33231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ea typeface="나눔고딕"/>
                        </a:rPr>
                        <a:t>09:20~</a:t>
                      </a:r>
                      <a:endParaRPr lang="ko-KR" altLang="en-US" sz="900" dirty="0">
                        <a:ea typeface="나눔고딕"/>
                      </a:endParaRPr>
                    </a:p>
                  </a:txBody>
                  <a:tcPr marL="33231" marR="33231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50" dirty="0" smtClean="0">
                          <a:latin typeface="+mn-ea"/>
                          <a:ea typeface="+mn-ea"/>
                        </a:rPr>
                        <a:t>*</a:t>
                      </a:r>
                      <a:r>
                        <a:rPr lang="ko-KR" altLang="en-US" sz="1050" dirty="0" err="1" smtClean="0">
                          <a:latin typeface="+mn-ea"/>
                          <a:ea typeface="+mn-ea"/>
                        </a:rPr>
                        <a:t>휘문</a:t>
                      </a:r>
                      <a:r>
                        <a:rPr lang="ko-KR" altLang="en-US" sz="1050" dirty="0" smtClean="0">
                          <a:latin typeface="+mn-ea"/>
                          <a:ea typeface="+mn-ea"/>
                        </a:rPr>
                        <a:t> 개회식 인력 확인 및 동선 체크</a:t>
                      </a:r>
                      <a:endParaRPr lang="en-US" altLang="ko-KR" sz="1050" dirty="0" smtClean="0">
                        <a:latin typeface="+mn-ea"/>
                        <a:ea typeface="+mn-ea"/>
                      </a:endParaRPr>
                    </a:p>
                    <a:p>
                      <a:pPr latinLnBrk="1"/>
                      <a:r>
                        <a:rPr lang="en-US" altLang="ko-KR" sz="1050" baseline="0" dirty="0" smtClean="0">
                          <a:latin typeface="+mn-ea"/>
                          <a:ea typeface="+mn-ea"/>
                        </a:rPr>
                        <a:t> -</a:t>
                      </a:r>
                      <a:r>
                        <a:rPr lang="ko-KR" altLang="en-US" sz="1050" baseline="0" dirty="0" smtClean="0">
                          <a:latin typeface="+mn-ea"/>
                          <a:ea typeface="+mn-ea"/>
                        </a:rPr>
                        <a:t>성화 </a:t>
                      </a:r>
                      <a:r>
                        <a:rPr lang="ko-KR" altLang="en-US" sz="1050" baseline="0" dirty="0" err="1" smtClean="0">
                          <a:latin typeface="+mn-ea"/>
                          <a:ea typeface="+mn-ea"/>
                        </a:rPr>
                        <a:t>점화식</a:t>
                      </a:r>
                      <a:r>
                        <a:rPr lang="ko-KR" altLang="en-US" sz="1050" baseline="0" dirty="0" smtClean="0">
                          <a:latin typeface="+mn-ea"/>
                          <a:ea typeface="+mn-ea"/>
                        </a:rPr>
                        <a:t> 운동장 주자</a:t>
                      </a:r>
                      <a:r>
                        <a:rPr lang="en-US" altLang="ko-KR" sz="1050" baseline="0" dirty="0" smtClean="0"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50" baseline="0" dirty="0" smtClean="0">
                          <a:latin typeface="+mn-ea"/>
                          <a:ea typeface="+mn-ea"/>
                        </a:rPr>
                        <a:t>선수대표 선서자</a:t>
                      </a:r>
                      <a:endParaRPr lang="ko-KR" altLang="en-US" sz="1050" dirty="0">
                        <a:latin typeface="+mn-ea"/>
                        <a:ea typeface="+mn-ea"/>
                      </a:endParaRPr>
                    </a:p>
                  </a:txBody>
                  <a:tcPr marL="33231" marR="33231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dirty="0" err="1" smtClean="0">
                          <a:ea typeface="나눔고딕"/>
                        </a:rPr>
                        <a:t>휘문</a:t>
                      </a:r>
                      <a:endParaRPr lang="ko-KR" altLang="en-US" sz="900" dirty="0">
                        <a:ea typeface="나눔고딕"/>
                      </a:endParaRPr>
                    </a:p>
                  </a:txBody>
                  <a:tcPr marL="33231" marR="33231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900" dirty="0">
                        <a:ea typeface="나눔고딕"/>
                      </a:endParaRPr>
                    </a:p>
                  </a:txBody>
                  <a:tcPr marL="33231" marR="33231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900" dirty="0">
                        <a:ea typeface="나눔고딕"/>
                      </a:endParaRPr>
                    </a:p>
                  </a:txBody>
                  <a:tcPr marL="33231" marR="33231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dirty="0" err="1" smtClean="0">
                          <a:ea typeface="나눔고딕"/>
                        </a:rPr>
                        <a:t>점화봉</a:t>
                      </a:r>
                      <a:endParaRPr lang="en-US" altLang="ko-KR" sz="900" dirty="0" smtClean="0">
                        <a:ea typeface="나눔고딕"/>
                      </a:endParaRPr>
                    </a:p>
                    <a:p>
                      <a:pPr algn="ctr" latinLnBrk="1"/>
                      <a:r>
                        <a:rPr lang="ko-KR" altLang="en-US" sz="900" dirty="0" smtClean="0">
                          <a:ea typeface="나눔고딕"/>
                        </a:rPr>
                        <a:t>선서문</a:t>
                      </a:r>
                      <a:endParaRPr lang="ko-KR" altLang="en-US" sz="900" dirty="0">
                        <a:ea typeface="나눔고딕"/>
                      </a:endParaRPr>
                    </a:p>
                  </a:txBody>
                  <a:tcPr marL="33231" marR="33231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6BEC3-A961-4907-A6D5-0C26D67E02A8}" type="slidenum">
              <a:rPr lang="ko-KR" altLang="en-US" smtClean="0"/>
              <a:pPr/>
              <a:t>9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1745</TotalTime>
  <Words>3886</Words>
  <Application>Microsoft Office PowerPoint</Application>
  <PresentationFormat>화면 슬라이드 쇼(4:3)</PresentationFormat>
  <Paragraphs>1210</Paragraphs>
  <Slides>33</Slides>
  <Notes>1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33</vt:i4>
      </vt:variant>
    </vt:vector>
  </HeadingPairs>
  <TitlesOfParts>
    <vt:vector size="34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  <vt:lpstr>슬라이드 19</vt:lpstr>
      <vt:lpstr>슬라이드 20</vt:lpstr>
      <vt:lpstr>슬라이드 21</vt:lpstr>
      <vt:lpstr>슬라이드 22</vt:lpstr>
      <vt:lpstr>슬라이드 23</vt:lpstr>
      <vt:lpstr>슬라이드 24</vt:lpstr>
      <vt:lpstr>슬라이드 25</vt:lpstr>
      <vt:lpstr>슬라이드 26</vt:lpstr>
      <vt:lpstr>슬라이드 27</vt:lpstr>
      <vt:lpstr>슬라이드 28</vt:lpstr>
      <vt:lpstr>슬라이드 29</vt:lpstr>
      <vt:lpstr>슬라이드 30</vt:lpstr>
      <vt:lpstr>슬라이드 31</vt:lpstr>
      <vt:lpstr>슬라이드 32</vt:lpstr>
      <vt:lpstr>슬라이드 33</vt:lpstr>
    </vt:vector>
  </TitlesOfParts>
  <Company>XP R3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MICRO</dc:creator>
  <cp:lastModifiedBy>박계형</cp:lastModifiedBy>
  <cp:revision>120</cp:revision>
  <dcterms:created xsi:type="dcterms:W3CDTF">2012-09-25T02:36:16Z</dcterms:created>
  <dcterms:modified xsi:type="dcterms:W3CDTF">2012-10-09T08:12:47Z</dcterms:modified>
</cp:coreProperties>
</file>